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9" r:id="rId3"/>
    <p:sldId id="283" r:id="rId4"/>
    <p:sldId id="284" r:id="rId5"/>
    <p:sldId id="285" r:id="rId6"/>
    <p:sldId id="286" r:id="rId7"/>
    <p:sldId id="287" r:id="rId8"/>
    <p:sldId id="291" r:id="rId9"/>
    <p:sldId id="261" r:id="rId10"/>
    <p:sldId id="288" r:id="rId11"/>
    <p:sldId id="258" r:id="rId12"/>
    <p:sldId id="259" r:id="rId13"/>
    <p:sldId id="26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43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6039-5AE1-4E72-AAED-5D77201E023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7CC5E-A96E-4DF4-BFEA-D683F06E1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38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6039-5AE1-4E72-AAED-5D77201E023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7CC5E-A96E-4DF4-BFEA-D683F06E1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03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6039-5AE1-4E72-AAED-5D77201E023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7CC5E-A96E-4DF4-BFEA-D683F06E1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94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6039-5AE1-4E72-AAED-5D77201E023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7CC5E-A96E-4DF4-BFEA-D683F06E1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83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6039-5AE1-4E72-AAED-5D77201E023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7CC5E-A96E-4DF4-BFEA-D683F06E1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61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6039-5AE1-4E72-AAED-5D77201E023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7CC5E-A96E-4DF4-BFEA-D683F06E1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42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6039-5AE1-4E72-AAED-5D77201E023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7CC5E-A96E-4DF4-BFEA-D683F06E1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39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6039-5AE1-4E72-AAED-5D77201E023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7CC5E-A96E-4DF4-BFEA-D683F06E1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40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6039-5AE1-4E72-AAED-5D77201E023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7CC5E-A96E-4DF4-BFEA-D683F06E1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51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6039-5AE1-4E72-AAED-5D77201E023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7CC5E-A96E-4DF4-BFEA-D683F06E1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96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6039-5AE1-4E72-AAED-5D77201E023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7CC5E-A96E-4DF4-BFEA-D683F06E1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05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876039-5AE1-4E72-AAED-5D77201E023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7CC5E-A96E-4DF4-BFEA-D683F06E1AF2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File:SHSB crest.svg - Wikimedia Commons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56" y="334864"/>
            <a:ext cx="1015774" cy="140106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1647443" y="573733"/>
            <a:ext cx="51959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SHSB</a:t>
            </a:r>
            <a:r>
              <a:rPr lang="en-US" sz="5400" b="0" cap="none" spc="0" baseline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 Ski Trip2022</a:t>
            </a:r>
            <a:endParaRPr lang="en-US" sz="5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58733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9.m4a"/><Relationship Id="rId7" Type="http://schemas.openxmlformats.org/officeDocument/2006/relationships/image" Target="../media/image5.jpeg"/><Relationship Id="rId2" Type="http://schemas.microsoft.com/office/2007/relationships/media" Target="../media/media9.m4a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0.m4a"/><Relationship Id="rId7" Type="http://schemas.openxmlformats.org/officeDocument/2006/relationships/image" Target="../media/image8.jpeg"/><Relationship Id="rId2" Type="http://schemas.microsoft.com/office/2007/relationships/media" Target="../media/media10.m4a"/><Relationship Id="rId1" Type="http://schemas.openxmlformats.org/officeDocument/2006/relationships/tags" Target="../tags/tag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7793" y="2071171"/>
            <a:ext cx="92662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/>
              <a:t>Meeting the Requirements – what do we need to do?</a:t>
            </a:r>
            <a:endParaRPr lang="en-GB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17793" y="3633731"/>
            <a:ext cx="1030724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/>
              <a:t>Step 1</a:t>
            </a:r>
          </a:p>
          <a:p>
            <a:endParaRPr lang="en-GB" sz="3200" dirty="0"/>
          </a:p>
          <a:p>
            <a:r>
              <a:rPr lang="en-GB" sz="3200" dirty="0" smtClean="0"/>
              <a:t>Ensure the </a:t>
            </a:r>
            <a:r>
              <a:rPr lang="en-GB" sz="3200" b="1" dirty="0" smtClean="0"/>
              <a:t>second vaccine </a:t>
            </a:r>
            <a:r>
              <a:rPr lang="en-GB" sz="3200" dirty="0" smtClean="0"/>
              <a:t>is administered by Friday 28</a:t>
            </a:r>
            <a:r>
              <a:rPr lang="en-GB" sz="3200" baseline="30000" dirty="0" smtClean="0"/>
              <a:t>th</a:t>
            </a:r>
            <a:r>
              <a:rPr lang="en-GB" sz="3200" dirty="0" smtClean="0"/>
              <a:t> Jan.</a:t>
            </a:r>
            <a:endParaRPr lang="en-GB" sz="32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022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42921">
        <p:fade/>
      </p:transition>
    </mc:Choice>
    <mc:Fallback>
      <p:transition spd="med" advTm="429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7793" y="2071171"/>
            <a:ext cx="92662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/>
              <a:t>Meeting the Requirements – what do we need to do?</a:t>
            </a:r>
            <a:endParaRPr lang="en-GB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17792" y="2789920"/>
            <a:ext cx="1150160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Step 2</a:t>
            </a:r>
          </a:p>
          <a:p>
            <a:endParaRPr lang="en-GB" sz="3200" dirty="0"/>
          </a:p>
          <a:p>
            <a:r>
              <a:rPr lang="en-GB" sz="3200" dirty="0" smtClean="0"/>
              <a:t>As soon as possible, download the </a:t>
            </a:r>
            <a:r>
              <a:rPr lang="en-GB" sz="3200" b="1" dirty="0" smtClean="0"/>
              <a:t>NHS App </a:t>
            </a:r>
            <a:r>
              <a:rPr lang="en-GB" sz="3200" dirty="0" smtClean="0"/>
              <a:t>(if you haven’t already).</a:t>
            </a:r>
          </a:p>
          <a:p>
            <a:endParaRPr lang="en-GB" sz="3200" dirty="0"/>
          </a:p>
          <a:p>
            <a:r>
              <a:rPr lang="en-GB" sz="3200" dirty="0" smtClean="0"/>
              <a:t>As well as installing the </a:t>
            </a:r>
            <a:r>
              <a:rPr lang="en-GB" sz="3200" b="1" dirty="0" smtClean="0"/>
              <a:t>Vaccination Pass </a:t>
            </a:r>
            <a:r>
              <a:rPr lang="en-GB" sz="3200" dirty="0" smtClean="0"/>
              <a:t>on your son/daughter’s phone (in, for example, the iPhone ‘Wallet’), download and </a:t>
            </a:r>
            <a:r>
              <a:rPr lang="en-GB" sz="3200" b="1" dirty="0" smtClean="0"/>
              <a:t>print</a:t>
            </a:r>
            <a:r>
              <a:rPr lang="en-GB" sz="3200" dirty="0" smtClean="0"/>
              <a:t> </a:t>
            </a:r>
            <a:r>
              <a:rPr lang="en-GB" sz="3200" i="1" u="sng" dirty="0" smtClean="0"/>
              <a:t>two</a:t>
            </a:r>
            <a:r>
              <a:rPr lang="en-GB" sz="3200" dirty="0" smtClean="0"/>
              <a:t> copies of the pdf Pass (Mr Worth will go over this in a moment).</a:t>
            </a:r>
            <a:endParaRPr lang="en-GB" sz="32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31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84325">
        <p:fade/>
      </p:transition>
    </mc:Choice>
    <mc:Fallback>
      <p:transition spd="med" advTm="843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7793" y="2071171"/>
            <a:ext cx="92662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/>
              <a:t>Meeting the Requirements – what do we need to do?</a:t>
            </a:r>
            <a:endParaRPr lang="en-GB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17793" y="3472966"/>
            <a:ext cx="115016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Step 3</a:t>
            </a:r>
          </a:p>
          <a:p>
            <a:endParaRPr lang="en-GB" sz="3200" dirty="0"/>
          </a:p>
          <a:p>
            <a:r>
              <a:rPr lang="en-GB" sz="3200" dirty="0" smtClean="0"/>
              <a:t>Fill in </a:t>
            </a:r>
            <a:r>
              <a:rPr lang="en-GB" sz="3200" i="1" u="sng" dirty="0" smtClean="0"/>
              <a:t>two</a:t>
            </a:r>
            <a:r>
              <a:rPr lang="en-GB" sz="3200" dirty="0" smtClean="0"/>
              <a:t> copies of the official French </a:t>
            </a:r>
            <a:r>
              <a:rPr lang="en-GB" sz="3200" b="1" dirty="0" smtClean="0"/>
              <a:t>SWORN</a:t>
            </a:r>
            <a:r>
              <a:rPr lang="en-GB" sz="3200" dirty="0" smtClean="0"/>
              <a:t> document – one for your son/daughter to keep with them and one for us to keep.</a:t>
            </a:r>
            <a:endParaRPr lang="en-GB" sz="32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777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9240">
        <p:fade/>
      </p:transition>
    </mc:Choice>
    <mc:Fallback>
      <p:transition spd="med" advTm="592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7793" y="2071171"/>
            <a:ext cx="92662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/>
              <a:t>Meeting the Requirements – what do we need to do?</a:t>
            </a:r>
            <a:endParaRPr lang="en-GB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17793" y="2988223"/>
            <a:ext cx="1150160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Step 4</a:t>
            </a:r>
          </a:p>
          <a:p>
            <a:endParaRPr lang="en-GB" sz="3200" dirty="0"/>
          </a:p>
          <a:p>
            <a:r>
              <a:rPr lang="en-GB" sz="3200" dirty="0" smtClean="0"/>
              <a:t>All pupils need to appear on a digital </a:t>
            </a:r>
            <a:r>
              <a:rPr lang="en-GB" sz="3200" b="1" dirty="0" smtClean="0"/>
              <a:t>Passenger Locator Form </a:t>
            </a:r>
            <a:r>
              <a:rPr lang="en-GB" sz="3200" dirty="0" smtClean="0"/>
              <a:t>for entry into Italy.</a:t>
            </a:r>
          </a:p>
          <a:p>
            <a:endParaRPr lang="en-GB" sz="3200" dirty="0"/>
          </a:p>
          <a:p>
            <a:r>
              <a:rPr lang="en-GB" sz="3200" dirty="0" smtClean="0"/>
              <a:t>Pupils aged 17 and under will be added to staff forms, as staff are the ‘accompanying adults’.</a:t>
            </a:r>
            <a:endParaRPr lang="en-GB" sz="32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760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9850">
        <p:fade/>
      </p:transition>
    </mc:Choice>
    <mc:Fallback>
      <p:transition spd="med" advTm="598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7793" y="2071171"/>
            <a:ext cx="92662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/>
              <a:t>Meeting the Requirements – what do we need to do?</a:t>
            </a:r>
            <a:endParaRPr lang="en-GB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17793" y="2988223"/>
            <a:ext cx="115016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Step 4</a:t>
            </a:r>
          </a:p>
          <a:p>
            <a:endParaRPr lang="en-GB" sz="3200" dirty="0"/>
          </a:p>
          <a:p>
            <a:r>
              <a:rPr lang="en-GB" sz="3200" dirty="0" smtClean="0"/>
              <a:t>Pupils aged 18 will need to complete their own digital </a:t>
            </a:r>
            <a:r>
              <a:rPr lang="en-GB" sz="3200" b="1" dirty="0" smtClean="0"/>
              <a:t>Passenger Locator Form</a:t>
            </a:r>
            <a:r>
              <a:rPr lang="en-GB" sz="3200" dirty="0" smtClean="0"/>
              <a:t>. </a:t>
            </a:r>
            <a:r>
              <a:rPr lang="en-GB" sz="3200" dirty="0" smtClean="0"/>
              <a:t>This will be completed in school time before the trip – you son/daughter should look for the notice of when and where this will happen.</a:t>
            </a:r>
            <a:endParaRPr lang="en-GB" sz="32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880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515">
        <p:fade/>
      </p:transition>
    </mc:Choice>
    <mc:Fallback>
      <p:transition spd="med" advTm="55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7793" y="2071171"/>
            <a:ext cx="92662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/>
              <a:t>Meeting the Requirements – what do we need to do?</a:t>
            </a:r>
            <a:endParaRPr lang="en-GB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17793" y="2988223"/>
            <a:ext cx="1150160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Step 5</a:t>
            </a:r>
          </a:p>
          <a:p>
            <a:endParaRPr lang="en-GB" sz="3200" dirty="0"/>
          </a:p>
          <a:p>
            <a:r>
              <a:rPr lang="en-GB" sz="3200" dirty="0" smtClean="0"/>
              <a:t>All pupils should complete a </a:t>
            </a:r>
            <a:r>
              <a:rPr lang="en-GB" sz="3200" b="1" dirty="0" smtClean="0"/>
              <a:t>LFT</a:t>
            </a:r>
            <a:r>
              <a:rPr lang="en-GB" sz="3200" dirty="0" smtClean="0"/>
              <a:t> on the morning of Friday 11</a:t>
            </a:r>
            <a:r>
              <a:rPr lang="en-GB" sz="3200" baseline="30000" dirty="0" smtClean="0"/>
              <a:t>th</a:t>
            </a:r>
            <a:r>
              <a:rPr lang="en-GB" sz="3200" dirty="0" smtClean="0"/>
              <a:t> Feb before attending school.</a:t>
            </a:r>
          </a:p>
          <a:p>
            <a:endParaRPr lang="en-GB" sz="3200" dirty="0"/>
          </a:p>
          <a:p>
            <a:r>
              <a:rPr lang="en-GB" sz="3200" dirty="0" smtClean="0"/>
              <a:t>All members of the ski trip will need to complete a </a:t>
            </a:r>
            <a:r>
              <a:rPr lang="en-GB" sz="3200" b="1" dirty="0" smtClean="0"/>
              <a:t>Rapid Antigen Test</a:t>
            </a:r>
            <a:r>
              <a:rPr lang="en-GB" sz="3200" dirty="0" smtClean="0"/>
              <a:t> at school the evening we travel, and register the result online.</a:t>
            </a:r>
            <a:endParaRPr lang="en-GB" sz="32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850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13210">
        <p:fade/>
      </p:transition>
    </mc:Choice>
    <mc:Fallback>
      <p:transition spd="med" advTm="1132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7793" y="2071171"/>
            <a:ext cx="92662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/>
              <a:t>Meeting the Requirements – what do we need to do?</a:t>
            </a:r>
            <a:endParaRPr lang="en-GB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17793" y="2988223"/>
            <a:ext cx="11674207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Step 5</a:t>
            </a:r>
          </a:p>
          <a:p>
            <a:endParaRPr lang="en-GB" sz="3200" dirty="0"/>
          </a:p>
          <a:p>
            <a:r>
              <a:rPr lang="en-GB" sz="3200" dirty="0" smtClean="0"/>
              <a:t>This needs to be done at school because we must ensure that we upload the results as near to our leaving time as possible – we then have 24 hours to get to </a:t>
            </a:r>
            <a:r>
              <a:rPr lang="en-GB" sz="3200" dirty="0" smtClean="0"/>
              <a:t>Italy.</a:t>
            </a:r>
            <a:endParaRPr lang="en-GB" sz="3200" dirty="0" smtClean="0"/>
          </a:p>
          <a:p>
            <a:endParaRPr lang="en-GB" sz="1600" dirty="0"/>
          </a:p>
          <a:p>
            <a:r>
              <a:rPr lang="en-GB" sz="3200" dirty="0" smtClean="0"/>
              <a:t>Mr </a:t>
            </a:r>
            <a:r>
              <a:rPr lang="en-GB" sz="3200" dirty="0" smtClean="0"/>
              <a:t>March is overseeing this step and will issue separate information about it.</a:t>
            </a:r>
            <a:endParaRPr lang="en-GB" sz="32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89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8838">
        <p:fade/>
      </p:transition>
    </mc:Choice>
    <mc:Fallback>
      <p:transition spd="med" advTm="188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7023" y="2691914"/>
            <a:ext cx="7438158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Downloading the COVID Pass</a:t>
            </a:r>
            <a:endParaRPr lang="en-US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811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4482">
        <p:fade/>
      </p:transition>
    </mc:Choice>
    <mc:Fallback>
      <p:transition spd="med" advTm="44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767" y="1782158"/>
            <a:ext cx="2621675" cy="46534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181" y="1782158"/>
            <a:ext cx="2621675" cy="46534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9595" y="1782158"/>
            <a:ext cx="2625638" cy="46605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ight Arrow 1"/>
          <p:cNvSpPr/>
          <p:nvPr/>
        </p:nvSpPr>
        <p:spPr>
          <a:xfrm>
            <a:off x="4627084" y="3426246"/>
            <a:ext cx="528810" cy="11016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 Arrow 5"/>
          <p:cNvSpPr/>
          <p:nvPr/>
        </p:nvSpPr>
        <p:spPr>
          <a:xfrm>
            <a:off x="8152143" y="3426245"/>
            <a:ext cx="528810" cy="11016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5211317" y="3977088"/>
            <a:ext cx="1718631" cy="594911"/>
          </a:xfrm>
          <a:prstGeom prst="ellipse">
            <a:avLst/>
          </a:prstGeom>
          <a:noFill/>
          <a:ln w="508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8906026" y="4984511"/>
            <a:ext cx="1718631" cy="594911"/>
          </a:xfrm>
          <a:prstGeom prst="ellipse">
            <a:avLst/>
          </a:prstGeom>
          <a:noFill/>
          <a:ln w="508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2361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42786">
        <p:fade/>
      </p:transition>
    </mc:Choice>
    <mc:Fallback>
      <p:transition spd="med" advTm="427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  <p:bldP spid="8" grpId="0" animBg="1"/>
    </p:bldLst>
  </p:timing>
  <p:extLst>
    <p:ext uri="{3A86A75C-4F4B-4683-9AE1-C65F6400EC91}">
      <p14:laserTraceLst xmlns:p14="http://schemas.microsoft.com/office/powerpoint/2010/main">
        <p14:tracePtLst>
          <p14:tracePt t="13585" x="720725" y="5643563"/>
          <p14:tracePt t="14106" x="720725" y="5637213"/>
          <p14:tracePt t="14130" x="720725" y="5632450"/>
          <p14:tracePt t="14234" x="720725" y="5626100"/>
          <p14:tracePt t="14251" x="720725" y="5619750"/>
          <p14:tracePt t="14258" x="727075" y="5619750"/>
          <p14:tracePt t="14268" x="731838" y="5613400"/>
          <p14:tracePt t="14284" x="738188" y="5613400"/>
          <p14:tracePt t="14297" x="744538" y="5608638"/>
          <p14:tracePt t="14378" x="750888" y="5608638"/>
          <p14:tracePt t="14386" x="750888" y="5602288"/>
          <p14:tracePt t="14602" x="750888" y="5595938"/>
          <p14:tracePt t="14618" x="755650" y="5595938"/>
          <p14:tracePt t="14762" x="755650" y="5589588"/>
          <p14:tracePt t="14786" x="762000" y="5589588"/>
          <p14:tracePt t="14794" x="762000" y="5584825"/>
          <p14:tracePt t="14802" x="774700" y="5578475"/>
          <p14:tracePt t="14818" x="785813" y="5572125"/>
          <p14:tracePt t="14831" x="798513" y="5565775"/>
          <p14:tracePt t="14847" x="815975" y="5554663"/>
          <p14:tracePt t="14864" x="833438" y="5548313"/>
          <p14:tracePt t="14881" x="846138" y="5541963"/>
          <p14:tracePt t="14897" x="863600" y="5537200"/>
          <p14:tracePt t="14914" x="887413" y="5530850"/>
          <p14:tracePt t="14931" x="922338" y="5524500"/>
          <p14:tracePt t="14948" x="965200" y="5524500"/>
          <p14:tracePt t="14964" x="1030288" y="5530850"/>
          <p14:tracePt t="14981" x="1095375" y="5541963"/>
          <p14:tracePt t="14997" x="1136650" y="5548313"/>
          <p14:tracePt t="15014" x="1149350" y="5554663"/>
          <p14:tracePt t="15031" x="1155700" y="5554663"/>
          <p14:tracePt t="15047" x="1179513" y="5561013"/>
          <p14:tracePt t="15064" x="1208088" y="5572125"/>
          <p14:tracePt t="15081" x="1298575" y="5578475"/>
          <p14:tracePt t="15097" x="1387475" y="5595938"/>
          <p14:tracePt t="15114" x="1470025" y="5613400"/>
          <p14:tracePt t="15131" x="1530350" y="5626100"/>
          <p14:tracePt t="15147" x="1612900" y="5632450"/>
          <p14:tracePt t="15164" x="1666875" y="5632450"/>
          <p14:tracePt t="15181" x="1697038" y="5632450"/>
          <p14:tracePt t="15197" x="1720850" y="5632450"/>
          <p14:tracePt t="15214" x="1744663" y="5632450"/>
          <p14:tracePt t="15231" x="1762125" y="5626100"/>
          <p14:tracePt t="15247" x="1798638" y="5613400"/>
          <p14:tracePt t="15264" x="1857375" y="5608638"/>
          <p14:tracePt t="15281" x="1922463" y="5602288"/>
          <p14:tracePt t="15297" x="2160588" y="5595938"/>
          <p14:tracePt t="15314" x="2393950" y="5602288"/>
          <p14:tracePt t="15331" x="2690813" y="5602288"/>
          <p14:tracePt t="15347" x="2881313" y="5602288"/>
          <p14:tracePt t="15364" x="3013075" y="5589588"/>
          <p14:tracePt t="15381" x="3084513" y="5565775"/>
          <p14:tracePt t="15397" x="3113088" y="5548313"/>
          <p14:tracePt t="15414" x="3132138" y="5537200"/>
          <p14:tracePt t="15451" x="3136900" y="5537200"/>
          <p14:tracePt t="15458" x="3149600" y="5530850"/>
          <p14:tracePt t="15467" x="3179763" y="5524500"/>
          <p14:tracePt t="15481" x="3251200" y="5507038"/>
          <p14:tracePt t="15497" x="3333750" y="5494338"/>
          <p14:tracePt t="15514" x="3375025" y="5476875"/>
          <p14:tracePt t="15531" x="3398838" y="5465763"/>
          <p14:tracePt t="15547" x="3417888" y="5453063"/>
          <p14:tracePt t="15564" x="3422650" y="5422900"/>
          <p14:tracePt t="15581" x="3435350" y="5399088"/>
          <p14:tracePt t="15597" x="3459163" y="5364163"/>
          <p14:tracePt t="15614" x="3500438" y="5280025"/>
          <p14:tracePt t="15631" x="3536950" y="5173663"/>
          <p14:tracePt t="15648" x="3548063" y="5065713"/>
          <p14:tracePt t="15664" x="3548063" y="4989513"/>
          <p14:tracePt t="15681" x="3530600" y="4875213"/>
          <p14:tracePt t="15697" x="3530600" y="4833938"/>
          <p14:tracePt t="15714" x="3517900" y="4745038"/>
          <p14:tracePt t="15731" x="3517900" y="4632325"/>
          <p14:tracePt t="15747" x="3517900" y="4513263"/>
          <p14:tracePt t="15764" x="3536950" y="4398963"/>
          <p14:tracePt t="15781" x="3536950" y="4251325"/>
          <p14:tracePt t="15797" x="3554413" y="4084638"/>
          <p14:tracePt t="15814" x="3578225" y="3905250"/>
          <p14:tracePt t="15831" x="3578225" y="3751263"/>
          <p14:tracePt t="15847" x="3578225" y="3625850"/>
          <p14:tracePt t="15864" x="3571875" y="3517900"/>
          <p14:tracePt t="15881" x="3560763" y="3459163"/>
          <p14:tracePt t="15897" x="3536950" y="3387725"/>
          <p14:tracePt t="15914" x="3524250" y="3351213"/>
          <p14:tracePt t="15931" x="3494088" y="3316288"/>
          <p14:tracePt t="15947" x="3476625" y="3298825"/>
          <p14:tracePt t="15964" x="3465513" y="3286125"/>
          <p14:tracePt t="15981" x="3441700" y="3279775"/>
          <p14:tracePt t="15997" x="3411538" y="3275013"/>
          <p14:tracePt t="16014" x="3405188" y="3275013"/>
          <p14:tracePt t="16031" x="3398838" y="3275013"/>
          <p14:tracePt t="16047" x="3394075" y="3275013"/>
          <p14:tracePt t="16081" x="3387725" y="3275013"/>
          <p14:tracePt t="16097" x="3381375" y="3279775"/>
          <p14:tracePt t="16114" x="3381375" y="3286125"/>
          <p14:tracePt t="16131" x="3375025" y="3286125"/>
          <p14:tracePt t="16164" x="3363913" y="3286125"/>
          <p14:tracePt t="16181" x="3357563" y="3303588"/>
          <p14:tracePt t="16197" x="3346450" y="3309938"/>
          <p14:tracePt t="16214" x="3346450" y="3316288"/>
          <p14:tracePt t="16231" x="3340100" y="3322638"/>
          <p14:tracePt t="16247" x="3327400" y="3327400"/>
          <p14:tracePt t="16264" x="3322638" y="3333750"/>
          <p14:tracePt t="16322" x="3322638" y="3327400"/>
          <p14:tracePt t="16338" x="3322638" y="3322638"/>
          <p14:tracePt t="16354" x="3322638" y="3316288"/>
          <p14:tracePt t="16370" x="3322638" y="3309938"/>
          <p14:tracePt t="16402" x="3322638" y="3303588"/>
          <p14:tracePt t="16442" x="3322638" y="3298825"/>
          <p14:tracePt t="16451" x="3322638" y="3292475"/>
          <p14:tracePt t="16458" x="3322638" y="3279775"/>
          <p14:tracePt t="16468" x="3322638" y="3275013"/>
          <p14:tracePt t="16481" x="3322638" y="3255963"/>
          <p14:tracePt t="16497" x="3303588" y="3227388"/>
          <p14:tracePt t="16514" x="3275013" y="3197225"/>
          <p14:tracePt t="16531" x="3208338" y="3155950"/>
          <p14:tracePt t="16547" x="3119438" y="3108325"/>
          <p14:tracePt t="16564" x="3030538" y="3054350"/>
          <p14:tracePt t="16581" x="2959100" y="3030538"/>
          <p14:tracePt t="16597" x="2922588" y="3013075"/>
          <p14:tracePt t="16614" x="2898775" y="3000375"/>
          <p14:tracePt t="16631" x="2894013" y="3000375"/>
          <p14:tracePt t="16648" x="2881313" y="2994025"/>
          <p14:tracePt t="16664" x="2874963" y="2989263"/>
          <p14:tracePt t="16681" x="2863850" y="2989263"/>
          <p14:tracePt t="16697" x="2851150" y="2989263"/>
          <p14:tracePt t="16714" x="2840038" y="2989263"/>
          <p14:tracePt t="16730" x="2816225" y="2994025"/>
          <p14:tracePt t="16747" x="2768600" y="3000375"/>
          <p14:tracePt t="16764" x="2714625" y="3000375"/>
          <p14:tracePt t="16780" x="2636838" y="3006725"/>
          <p14:tracePt t="16797" x="2560638" y="3006725"/>
          <p14:tracePt t="16814" x="2506663" y="3006725"/>
          <p14:tracePt t="16830" x="2435225" y="3013075"/>
          <p14:tracePt t="16847" x="2351088" y="3013075"/>
          <p14:tracePt t="16864" x="2286000" y="3017838"/>
          <p14:tracePt t="16881" x="2255838" y="3024188"/>
          <p14:tracePt t="16897" x="2232025" y="3041650"/>
          <p14:tracePt t="16914" x="2214563" y="3054350"/>
          <p14:tracePt t="16931" x="2208213" y="3065463"/>
          <p14:tracePt t="16947" x="2197100" y="3084513"/>
          <p14:tracePt t="16964" x="2184400" y="3101975"/>
          <p14:tracePt t="16981" x="2179638" y="3119438"/>
          <p14:tracePt t="16997" x="2166938" y="3136900"/>
          <p14:tracePt t="17014" x="2155825" y="3160713"/>
          <p14:tracePt t="17030" x="2149475" y="3179763"/>
          <p14:tracePt t="17047" x="2143125" y="3197225"/>
          <p14:tracePt t="17064" x="2132013" y="3227388"/>
          <p14:tracePt t="17080" x="2125663" y="3255963"/>
          <p14:tracePt t="17097" x="2125663" y="3309938"/>
          <p14:tracePt t="17114" x="2132013" y="3340100"/>
          <p14:tracePt t="17130" x="2136775" y="3363913"/>
          <p14:tracePt t="17147" x="2149475" y="3387725"/>
          <p14:tracePt t="17164" x="2160588" y="3405188"/>
          <p14:tracePt t="17180" x="2160588" y="3417888"/>
          <p14:tracePt t="17197" x="2166938" y="3422650"/>
          <p14:tracePt t="17214" x="2173288" y="3435350"/>
          <p14:tracePt t="17231" x="2179638" y="3452813"/>
          <p14:tracePt t="17247" x="2179638" y="3459163"/>
          <p14:tracePt t="17264" x="2190750" y="3470275"/>
          <p14:tracePt t="17280" x="2197100" y="3482975"/>
          <p14:tracePt t="17297" x="2197100" y="3489325"/>
          <p14:tracePt t="17314" x="2208213" y="3506788"/>
          <p14:tracePt t="17330" x="2214563" y="3517900"/>
          <p14:tracePt t="17347" x="2238375" y="3541713"/>
          <p14:tracePt t="17364" x="2262188" y="3565525"/>
          <p14:tracePt t="17380" x="2286000" y="3584575"/>
          <p14:tracePt t="17397" x="2351088" y="3619500"/>
          <p14:tracePt t="17414" x="2435225" y="3656013"/>
          <p14:tracePt t="17430" x="2524125" y="3684588"/>
          <p14:tracePt t="17434" x="2560638" y="3697288"/>
          <p14:tracePt t="17447" x="2578100" y="3703638"/>
          <p14:tracePt t="17464" x="2608263" y="3708400"/>
          <p14:tracePt t="17480" x="2613025" y="3714750"/>
          <p14:tracePt t="17497" x="2625725" y="3714750"/>
          <p14:tracePt t="17514" x="2649538" y="3714750"/>
          <p14:tracePt t="17530" x="2697163" y="3727450"/>
          <p14:tracePt t="17547" x="2803525" y="3732213"/>
          <p14:tracePt t="17564" x="2905125" y="3738563"/>
          <p14:tracePt t="17580" x="3036888" y="3732213"/>
          <p14:tracePt t="17597" x="3119438" y="3690938"/>
          <p14:tracePt t="17614" x="3167063" y="3649663"/>
          <p14:tracePt t="17630" x="3179763" y="3625850"/>
          <p14:tracePt t="17647" x="3184525" y="3595688"/>
          <p14:tracePt t="17664" x="3197225" y="3560763"/>
          <p14:tracePt t="17680" x="3197225" y="3517900"/>
          <p14:tracePt t="17697" x="3197225" y="3465513"/>
          <p14:tracePt t="17714" x="3190875" y="3417888"/>
          <p14:tracePt t="17730" x="3173413" y="3363913"/>
          <p14:tracePt t="17747" x="3143250" y="3327400"/>
          <p14:tracePt t="17764" x="3078163" y="3275013"/>
          <p14:tracePt t="17780" x="3006725" y="3227388"/>
          <p14:tracePt t="17797" x="2982913" y="3208338"/>
          <p14:tracePt t="17814" x="2917825" y="3167063"/>
          <p14:tracePt t="17830" x="2846388" y="3125788"/>
          <p14:tracePt t="17847" x="2768600" y="3095625"/>
          <p14:tracePt t="17864" x="2690813" y="3065463"/>
          <p14:tracePt t="17880" x="2619375" y="3054350"/>
          <p14:tracePt t="17897" x="2476500" y="3054350"/>
          <p14:tracePt t="17914" x="2398713" y="3060700"/>
          <p14:tracePt t="17930" x="2346325" y="3084513"/>
          <p14:tracePt t="17947" x="2303463" y="3108325"/>
          <p14:tracePt t="17964" x="2279650" y="3136900"/>
          <p14:tracePt t="17980" x="2262188" y="3160713"/>
          <p14:tracePt t="17997" x="2244725" y="3190875"/>
          <p14:tracePt t="18014" x="2227263" y="3227388"/>
          <p14:tracePt t="18030" x="2220913" y="3255963"/>
          <p14:tracePt t="18047" x="2203450" y="3279775"/>
          <p14:tracePt t="18064" x="2197100" y="3303588"/>
          <p14:tracePt t="18080" x="2190750" y="3333750"/>
          <p14:tracePt t="18097" x="2184400" y="3381375"/>
          <p14:tracePt t="18114" x="2184400" y="3405188"/>
          <p14:tracePt t="18130" x="2184400" y="3435350"/>
          <p14:tracePt t="18147" x="2184400" y="3470275"/>
          <p14:tracePt t="18164" x="2203450" y="3517900"/>
          <p14:tracePt t="18180" x="2220913" y="3554413"/>
          <p14:tracePt t="18197" x="2251075" y="3595688"/>
          <p14:tracePt t="18214" x="2279650" y="3636963"/>
          <p14:tracePt t="18230" x="2309813" y="3673475"/>
          <p14:tracePt t="18247" x="2298700" y="3673475"/>
          <p14:tracePt t="18264" x="2303463" y="3679825"/>
          <p14:tracePt t="18280" x="2322513" y="3697288"/>
          <p14:tracePt t="18297" x="2346325" y="3714750"/>
          <p14:tracePt t="18314" x="2374900" y="3738563"/>
          <p14:tracePt t="18330" x="2405063" y="3762375"/>
          <p14:tracePt t="18347" x="2441575" y="3779838"/>
          <p14:tracePt t="18364" x="2459038" y="3792538"/>
          <p14:tracePt t="18380" x="2506663" y="3810000"/>
          <p14:tracePt t="18397" x="2536825" y="3827463"/>
          <p14:tracePt t="18414" x="2595563" y="3851275"/>
          <p14:tracePt t="18430" x="2673350" y="3875088"/>
          <p14:tracePt t="18447" x="2755900" y="3898900"/>
          <p14:tracePt t="18464" x="2846388" y="3917950"/>
          <p14:tracePt t="18480" x="2917825" y="3929063"/>
          <p14:tracePt t="18497" x="2946400" y="3929063"/>
          <p14:tracePt t="18514" x="2970213" y="3929063"/>
          <p14:tracePt t="18530" x="2976563" y="3929063"/>
          <p14:tracePt t="18547" x="2989263" y="3929063"/>
          <p14:tracePt t="18563" x="3013075" y="3929063"/>
          <p14:tracePt t="18580" x="3054350" y="3929063"/>
          <p14:tracePt t="18597" x="3108325" y="3929063"/>
          <p14:tracePt t="18613" x="3160713" y="3922713"/>
          <p14:tracePt t="18630" x="3208338" y="3922713"/>
          <p14:tracePt t="18647" x="3251200" y="3917950"/>
          <p14:tracePt t="18664" x="3268663" y="3905250"/>
          <p14:tracePt t="18680" x="3286125" y="3894138"/>
          <p14:tracePt t="18697" x="3309938" y="3881438"/>
          <p14:tracePt t="18714" x="3340100" y="3870325"/>
          <p14:tracePt t="18730" x="3357563" y="3863975"/>
          <p14:tracePt t="18747" x="3370263" y="3851275"/>
          <p14:tracePt t="18763" x="3387725" y="3846513"/>
          <p14:tracePt t="18780" x="3405188" y="3833813"/>
          <p14:tracePt t="18797" x="3417888" y="3816350"/>
          <p14:tracePt t="18813" x="3452813" y="3798888"/>
          <p14:tracePt t="18830" x="3482975" y="3775075"/>
          <p14:tracePt t="18847" x="3513138" y="3744913"/>
          <p14:tracePt t="18863" x="3536950" y="3721100"/>
          <p14:tracePt t="18880" x="3560763" y="3679825"/>
          <p14:tracePt t="18897" x="3578225" y="3571875"/>
          <p14:tracePt t="18914" x="3571875" y="3482975"/>
          <p14:tracePt t="18930" x="3541713" y="3394075"/>
          <p14:tracePt t="18947" x="3482975" y="3298825"/>
          <p14:tracePt t="18964" x="3394075" y="3190875"/>
          <p14:tracePt t="18980" x="3286125" y="3101975"/>
          <p14:tracePt t="18997" x="3221038" y="3060700"/>
          <p14:tracePt t="19013" x="3108325" y="2994025"/>
          <p14:tracePt t="19030" x="2982913" y="2941638"/>
          <p14:tracePt t="19047" x="2874963" y="2898775"/>
          <p14:tracePt t="19063" x="2744788" y="2874963"/>
          <p14:tracePt t="19080" x="2632075" y="2863850"/>
          <p14:tracePt t="19097" x="2459038" y="2863850"/>
          <p14:tracePt t="19113" x="2363788" y="2887663"/>
          <p14:tracePt t="19130" x="2286000" y="2928938"/>
          <p14:tracePt t="19147" x="2244725" y="2959100"/>
          <p14:tracePt t="19163" x="2208213" y="3000375"/>
          <p14:tracePt t="19180" x="2184400" y="3048000"/>
          <p14:tracePt t="19197" x="2155825" y="3089275"/>
          <p14:tracePt t="19213" x="2136775" y="3136900"/>
          <p14:tracePt t="19230" x="2119313" y="3167063"/>
          <p14:tracePt t="19247" x="2095500" y="3221038"/>
          <p14:tracePt t="19263" x="2084388" y="3286125"/>
          <p14:tracePt t="19280" x="2078038" y="3346450"/>
          <p14:tracePt t="19297" x="2065338" y="3405188"/>
          <p14:tracePt t="19313" x="2065338" y="3506788"/>
          <p14:tracePt t="19330" x="2060575" y="3554413"/>
          <p14:tracePt t="19347" x="2089150" y="3636963"/>
          <p14:tracePt t="19363" x="2143125" y="3732213"/>
          <p14:tracePt t="19380" x="2203450" y="3822700"/>
          <p14:tracePt t="19397" x="2244725" y="3870325"/>
          <p14:tracePt t="19413" x="2274888" y="3911600"/>
          <p14:tracePt t="19417" x="2292350" y="3941763"/>
          <p14:tracePt t="19447" x="2309813" y="3965575"/>
          <p14:tracePt t="19463" x="2327275" y="3989388"/>
          <p14:tracePt t="19480" x="2339975" y="4000500"/>
          <p14:tracePt t="19497" x="2351088" y="4024313"/>
          <p14:tracePt t="19513" x="2363788" y="4030663"/>
          <p14:tracePt t="19547" x="2370138" y="4041775"/>
          <p14:tracePt t="19563" x="2381250" y="4054475"/>
          <p14:tracePt t="19580" x="2387600" y="4060825"/>
          <p14:tracePt t="19597" x="2398713" y="4065588"/>
          <p14:tracePt t="19613" x="2405063" y="4078288"/>
          <p14:tracePt t="19631" x="2422525" y="4089400"/>
          <p14:tracePt t="19647" x="2452688" y="4108450"/>
          <p14:tracePt t="19663" x="2476500" y="4132263"/>
          <p14:tracePt t="19680" x="2500313" y="4143375"/>
          <p14:tracePt t="19697" x="2536825" y="4160838"/>
          <p14:tracePt t="19713" x="2565400" y="4179888"/>
          <p14:tracePt t="19730" x="2608263" y="4197350"/>
          <p14:tracePt t="19747" x="2673350" y="4221163"/>
          <p14:tracePt t="19763" x="2751138" y="4238625"/>
          <p14:tracePt t="19780" x="2827338" y="4251325"/>
          <p14:tracePt t="19797" x="2887663" y="4251325"/>
          <p14:tracePt t="19813" x="2946400" y="4251325"/>
          <p14:tracePt t="19830" x="3006725" y="4244975"/>
          <p14:tracePt t="19847" x="3065463" y="4214813"/>
          <p14:tracePt t="19863" x="3119438" y="4179888"/>
          <p14:tracePt t="19880" x="3173413" y="4132263"/>
          <p14:tracePt t="19897" x="3208338" y="4060825"/>
          <p14:tracePt t="19913" x="3221038" y="4013200"/>
          <p14:tracePt t="19930" x="3221038" y="3989388"/>
          <p14:tracePt t="19947" x="3221038" y="3970338"/>
          <p14:tracePt t="19963" x="3221038" y="3959225"/>
          <p14:tracePt t="19997" x="3214688" y="3959225"/>
          <p14:tracePt t="20018" x="3208338" y="3959225"/>
          <p14:tracePt t="20030" x="3203575" y="3959225"/>
          <p14:tracePt t="20047" x="3190875" y="3983038"/>
          <p14:tracePt t="20063" x="3173413" y="4013200"/>
          <p14:tracePt t="20080" x="3155950" y="4048125"/>
          <p14:tracePt t="20097" x="3125788" y="4102100"/>
          <p14:tracePt t="20113" x="3119438" y="4119563"/>
          <p14:tracePt t="20130" x="3113088" y="4137025"/>
          <p14:tracePt t="20147" x="3113088" y="4156075"/>
          <p14:tracePt t="20163" x="3113088" y="4179888"/>
          <p14:tracePt t="20180" x="3113088" y="4197350"/>
          <p14:tracePt t="20197" x="3125788" y="4232275"/>
          <p14:tracePt t="20213" x="3143250" y="4256088"/>
          <p14:tracePt t="20230" x="3160713" y="4275138"/>
          <p14:tracePt t="20247" x="3179763" y="4303713"/>
          <p14:tracePt t="20263" x="3190875" y="4316413"/>
          <p14:tracePt t="20280" x="3203575" y="4327525"/>
          <p14:tracePt t="20297" x="3208338" y="4340225"/>
          <p14:tracePt t="20314" x="3214688" y="4375150"/>
          <p14:tracePt t="20330" x="3221038" y="4411663"/>
          <p14:tracePt t="20347" x="3221038" y="4459288"/>
          <p14:tracePt t="20363" x="3203575" y="4524375"/>
          <p14:tracePt t="20380" x="3149600" y="4625975"/>
          <p14:tracePt t="20397" x="3084513" y="4768850"/>
          <p14:tracePt t="20413" x="3017838" y="4870450"/>
          <p14:tracePt t="20430" x="2970213" y="4959350"/>
          <p14:tracePt t="20447" x="2928938" y="4994275"/>
          <p14:tracePt t="20463" x="2898775" y="5024438"/>
          <p14:tracePt t="20480" x="2857500" y="5048250"/>
          <p14:tracePt t="20497" x="2768600" y="5078413"/>
          <p14:tracePt t="20513" x="2732088" y="5095875"/>
          <p14:tracePt t="20530" x="2703513" y="5108575"/>
          <p14:tracePt t="20547" x="2684463" y="5108575"/>
          <p14:tracePt t="20563" x="2679700" y="5113338"/>
          <p14:tracePt t="20602" x="2673350" y="5113338"/>
          <p14:tracePt t="20613" x="2667000" y="5113338"/>
          <p14:tracePt t="20630" x="2655888" y="5119688"/>
          <p14:tracePt t="20647" x="2636838" y="5132388"/>
          <p14:tracePt t="20663" x="2608263" y="5143500"/>
          <p14:tracePt t="20680" x="2578100" y="5149850"/>
          <p14:tracePt t="20697" x="2536825" y="5149850"/>
          <p14:tracePt t="20713" x="2465388" y="5119688"/>
          <p14:tracePt t="20730" x="2422525" y="5095875"/>
          <p14:tracePt t="20747" x="2411413" y="5084763"/>
          <p14:tracePt t="20763" x="2405063" y="5078413"/>
          <p14:tracePt t="20780" x="2405063" y="5072063"/>
          <p14:tracePt t="20813" x="2405063" y="5065713"/>
          <p14:tracePt t="20830" x="2405063" y="5060950"/>
          <p14:tracePt t="20846" x="2405063" y="5054600"/>
          <p14:tracePt t="21594" x="2405063" y="5048250"/>
          <p14:tracePt t="21602" x="2405063" y="5041900"/>
          <p14:tracePt t="21610" x="2405063" y="5037138"/>
          <p14:tracePt t="21618" x="2411413" y="5024438"/>
          <p14:tracePt t="21630" x="2417763" y="5013325"/>
          <p14:tracePt t="21646" x="2428875" y="4989513"/>
          <p14:tracePt t="21663" x="2441575" y="4959350"/>
          <p14:tracePt t="21680" x="2465388" y="4911725"/>
          <p14:tracePt t="21696" x="2476500" y="4846638"/>
          <p14:tracePt t="21713" x="2500313" y="4751388"/>
          <p14:tracePt t="21730" x="2530475" y="4679950"/>
          <p14:tracePt t="21747" x="2578100" y="4608513"/>
          <p14:tracePt t="21763" x="2625725" y="4537075"/>
          <p14:tracePt t="21780" x="2708275" y="4470400"/>
          <p14:tracePt t="21796" x="2816225" y="4398963"/>
          <p14:tracePt t="21813" x="2928938" y="4340225"/>
          <p14:tracePt t="21830" x="3036888" y="4292600"/>
          <p14:tracePt t="21846" x="3119438" y="4275138"/>
          <p14:tracePt t="21863" x="3214688" y="4251325"/>
          <p14:tracePt t="21880" x="3303588" y="4238625"/>
          <p14:tracePt t="21896" x="3394075" y="4238625"/>
          <p14:tracePt t="21913" x="3482975" y="4238625"/>
          <p14:tracePt t="21930" x="3636963" y="4238625"/>
          <p14:tracePt t="21947" x="3768725" y="4238625"/>
          <p14:tracePt t="21963" x="3894138" y="4238625"/>
          <p14:tracePt t="21980" x="4006850" y="4238625"/>
          <p14:tracePt t="21996" x="4119563" y="4256088"/>
          <p14:tracePt t="22013" x="4244975" y="4279900"/>
          <p14:tracePt t="22030" x="4351338" y="4310063"/>
          <p14:tracePt t="22046" x="4524375" y="4381500"/>
          <p14:tracePt t="22063" x="4775200" y="4459288"/>
          <p14:tracePt t="22080" x="5119688" y="4524375"/>
          <p14:tracePt t="22096" x="5446713" y="4578350"/>
          <p14:tracePt t="22113" x="5738813" y="4608513"/>
          <p14:tracePt t="22130" x="6119813" y="4691063"/>
          <p14:tracePt t="22146" x="6232525" y="4732338"/>
          <p14:tracePt t="22163" x="6327775" y="4803775"/>
          <p14:tracePt t="22180" x="6435725" y="4911725"/>
          <p14:tracePt t="22196" x="6578600" y="5048250"/>
          <p14:tracePt t="22213" x="6673850" y="5113338"/>
          <p14:tracePt t="22230" x="6684963" y="5137150"/>
          <p14:tracePt t="22246" x="6691313" y="5137150"/>
          <p14:tracePt t="22263" x="6691313" y="5143500"/>
          <p14:tracePt t="22322" x="6697663" y="5143500"/>
          <p14:tracePt t="22362" x="6691313" y="5143500"/>
          <p14:tracePt t="22370" x="6684963" y="5143500"/>
          <p14:tracePt t="22380" x="6650038" y="5149850"/>
          <p14:tracePt t="22396" x="6572250" y="5156200"/>
          <p14:tracePt t="22413" x="6489700" y="5203825"/>
          <p14:tracePt t="22430" x="6442075" y="5208588"/>
          <p14:tracePt t="22634" x="6435725" y="5208588"/>
          <p14:tracePt t="22642" x="6429375" y="5214938"/>
          <p14:tracePt t="22650" x="6429375" y="5221288"/>
          <p14:tracePt t="22663" x="6418263" y="5221288"/>
          <p14:tracePt t="22680" x="6364288" y="5191125"/>
          <p14:tracePt t="22696" x="6310313" y="5137150"/>
          <p14:tracePt t="22713" x="6256338" y="5089525"/>
          <p14:tracePt t="22730" x="6245225" y="5078413"/>
          <p14:tracePt t="22746" x="6232525" y="5078413"/>
          <p14:tracePt t="22786" x="6238875" y="5065713"/>
          <p14:tracePt t="22796" x="6245225" y="5060950"/>
          <p14:tracePt t="22813" x="6251575" y="5048250"/>
          <p14:tracePt t="22830" x="6269038" y="5037138"/>
          <p14:tracePt t="22846" x="6286500" y="5030788"/>
          <p14:tracePt t="22863" x="6299200" y="5018088"/>
          <p14:tracePt t="22880" x="6316663" y="5006975"/>
          <p14:tracePt t="22896" x="6340475" y="5006975"/>
          <p14:tracePt t="22913" x="6364288" y="4994275"/>
          <p14:tracePt t="22930" x="6411913" y="4989513"/>
          <p14:tracePt t="22946" x="6442075" y="4976813"/>
          <p14:tracePt t="22963" x="6489700" y="4976813"/>
          <p14:tracePt t="22980" x="6565900" y="4970463"/>
          <p14:tracePt t="22996" x="6680200" y="4953000"/>
          <p14:tracePt t="23013" x="6769100" y="4911725"/>
          <p14:tracePt t="23030" x="6840538" y="4870450"/>
          <p14:tracePt t="23046" x="6875463" y="4827588"/>
          <p14:tracePt t="23063" x="6899275" y="4786313"/>
          <p14:tracePt t="23079" x="6911975" y="4745038"/>
          <p14:tracePt t="23096" x="6911975" y="4703763"/>
          <p14:tracePt t="23113" x="6918325" y="4632325"/>
          <p14:tracePt t="23130" x="6923088" y="4602163"/>
          <p14:tracePt t="23146" x="6935788" y="4572000"/>
          <p14:tracePt t="23163" x="6959600" y="4537075"/>
          <p14:tracePt t="23179" x="6977063" y="4500563"/>
          <p14:tracePt t="23196" x="7000875" y="4465638"/>
          <p14:tracePt t="23213" x="7024688" y="4429125"/>
          <p14:tracePt t="23230" x="7037388" y="4387850"/>
          <p14:tracePt t="23246" x="7061200" y="4340225"/>
          <p14:tracePt t="23263" x="7085013" y="4292600"/>
          <p14:tracePt t="23280" x="7108825" y="4244975"/>
          <p14:tracePt t="23296" x="7119938" y="4191000"/>
          <p14:tracePt t="23313" x="7137400" y="4084638"/>
          <p14:tracePt t="23329" x="7156450" y="4041775"/>
          <p14:tracePt t="23346" x="7173913" y="3970338"/>
          <p14:tracePt t="23363" x="7185025" y="3898900"/>
          <p14:tracePt t="23380" x="7191375" y="3833813"/>
          <p14:tracePt t="23396" x="7191375" y="3751263"/>
          <p14:tracePt t="23413" x="7185025" y="3673475"/>
          <p14:tracePt t="23429" x="7167563" y="3589338"/>
          <p14:tracePt t="23433" x="7161213" y="3536950"/>
          <p14:tracePt t="23446" x="7150100" y="3489325"/>
          <p14:tracePt t="23463" x="7119938" y="3398838"/>
          <p14:tracePt t="23479" x="7078663" y="3322638"/>
          <p14:tracePt t="23496" x="7042150" y="3255963"/>
          <p14:tracePt t="23513" x="6994525" y="3184525"/>
          <p14:tracePt t="23529" x="6946900" y="3143250"/>
          <p14:tracePt t="23547" x="6918325" y="3125788"/>
          <p14:tracePt t="23563" x="6899275" y="3101975"/>
          <p14:tracePt t="23580" x="6881813" y="3095625"/>
          <p14:tracePt t="23596" x="6851650" y="3078163"/>
          <p14:tracePt t="23613" x="6823075" y="3071813"/>
          <p14:tracePt t="23629" x="6780213" y="3065463"/>
          <p14:tracePt t="23646" x="6745288" y="3054350"/>
          <p14:tracePt t="23663" x="6715125" y="3054350"/>
          <p14:tracePt t="23679" x="6680200" y="3054350"/>
          <p14:tracePt t="23696" x="6643688" y="3054350"/>
          <p14:tracePt t="23713" x="6572250" y="3054350"/>
          <p14:tracePt t="23729" x="6500813" y="3054350"/>
          <p14:tracePt t="23746" x="6423025" y="3054350"/>
          <p14:tracePt t="23763" x="6346825" y="3060700"/>
          <p14:tracePt t="23779" x="6286500" y="3065463"/>
          <p14:tracePt t="23796" x="6238875" y="3084513"/>
          <p14:tracePt t="23813" x="6208713" y="3095625"/>
          <p14:tracePt t="23829" x="6180138" y="3108325"/>
          <p14:tracePt t="23846" x="6161088" y="3119438"/>
          <p14:tracePt t="23863" x="6143625" y="3132138"/>
          <p14:tracePt t="23879" x="6119813" y="3155950"/>
          <p14:tracePt t="23896" x="6102350" y="3179763"/>
          <p14:tracePt t="23913" x="6042025" y="3244850"/>
          <p14:tracePt t="23929" x="5994400" y="3309938"/>
          <p14:tracePt t="23946" x="5946775" y="3363913"/>
          <p14:tracePt t="23963" x="5899150" y="3435350"/>
          <p14:tracePt t="23979" x="5857875" y="3513138"/>
          <p14:tracePt t="23996" x="5822950" y="3589338"/>
          <p14:tracePt t="24013" x="5780088" y="3660775"/>
          <p14:tracePt t="24029" x="5756275" y="3762375"/>
          <p14:tracePt t="24046" x="5745163" y="3875088"/>
          <p14:tracePt t="24063" x="5745163" y="3989388"/>
          <p14:tracePt t="24079" x="5768975" y="4089400"/>
          <p14:tracePt t="24096" x="5810250" y="4208463"/>
          <p14:tracePt t="24113" x="5905500" y="4375150"/>
          <p14:tracePt t="24129" x="5946775" y="4441825"/>
          <p14:tracePt t="24146" x="5965825" y="4465638"/>
          <p14:tracePt t="24163" x="5976938" y="4489450"/>
          <p14:tracePt t="24179" x="5994400" y="4513263"/>
          <p14:tracePt t="24196" x="6013450" y="4548188"/>
          <p14:tracePt t="24213" x="6048375" y="4595813"/>
          <p14:tracePt t="24229" x="6113463" y="4673600"/>
          <p14:tracePt t="24246" x="6197600" y="4756150"/>
          <p14:tracePt t="24263" x="6251575" y="4799013"/>
          <p14:tracePt t="24279" x="6316663" y="4846638"/>
          <p14:tracePt t="24296" x="6381750" y="4881563"/>
          <p14:tracePt t="24313" x="6465888" y="4918075"/>
          <p14:tracePt t="24329" x="6524625" y="4941888"/>
          <p14:tracePt t="24346" x="6578600" y="4959350"/>
          <p14:tracePt t="24363" x="6637338" y="4976813"/>
          <p14:tracePt t="24379" x="6697663" y="5000625"/>
          <p14:tracePt t="24396" x="6727825" y="5013325"/>
          <p14:tracePt t="24413" x="6756400" y="5018088"/>
          <p14:tracePt t="24429" x="6775450" y="5018088"/>
          <p14:tracePt t="24433" x="6786563" y="5018088"/>
          <p14:tracePt t="24446" x="6799263" y="5018088"/>
          <p14:tracePt t="24463" x="6827838" y="5018088"/>
          <p14:tracePt t="24479" x="6851650" y="5013325"/>
          <p14:tracePt t="24496" x="6881813" y="5006975"/>
          <p14:tracePt t="24513" x="6929438" y="4983163"/>
          <p14:tracePt t="24529" x="6959600" y="4965700"/>
          <p14:tracePt t="24546" x="6970713" y="4941888"/>
          <p14:tracePt t="24563" x="6989763" y="4922838"/>
          <p14:tracePt t="24579" x="6994525" y="4911725"/>
          <p14:tracePt t="24596" x="7013575" y="4887913"/>
          <p14:tracePt t="24613" x="7037388" y="4857750"/>
          <p14:tracePt t="24629" x="7048500" y="4833938"/>
          <p14:tracePt t="24646" x="7085013" y="4799013"/>
          <p14:tracePt t="24663" x="7143750" y="4751388"/>
          <p14:tracePt t="24679" x="7221538" y="4697413"/>
          <p14:tracePt t="24696" x="7275513" y="4619625"/>
          <p14:tracePt t="24713" x="7351713" y="4494213"/>
          <p14:tracePt t="24729" x="7405688" y="4381500"/>
          <p14:tracePt t="24746" x="7435850" y="4238625"/>
          <p14:tracePt t="24763" x="7442200" y="4065588"/>
          <p14:tracePt t="24779" x="7423150" y="3875088"/>
          <p14:tracePt t="24796" x="7346950" y="3656013"/>
          <p14:tracePt t="24813" x="7310438" y="3513138"/>
          <p14:tracePt t="24829" x="7221538" y="3346450"/>
          <p14:tracePt t="24846" x="7150100" y="3221038"/>
          <p14:tracePt t="24863" x="7072313" y="3125788"/>
          <p14:tracePt t="24879" x="6983413" y="3041650"/>
          <p14:tracePt t="24896" x="6881813" y="2970213"/>
          <p14:tracePt t="24913" x="6756400" y="2911475"/>
          <p14:tracePt t="24929" x="6542088" y="2874963"/>
          <p14:tracePt t="24946" x="6370638" y="2870200"/>
          <p14:tracePt t="24963" x="6143625" y="2870200"/>
          <p14:tracePt t="24979" x="5905500" y="2881313"/>
          <p14:tracePt t="24996" x="5661025" y="2941638"/>
          <p14:tracePt t="25013" x="5524500" y="3000375"/>
          <p14:tracePt t="25029" x="5418138" y="3071813"/>
          <p14:tracePt t="25046" x="5340350" y="3143250"/>
          <p14:tracePt t="25063" x="5299075" y="3221038"/>
          <p14:tracePt t="25079" x="5275263" y="3322638"/>
          <p14:tracePt t="25096" x="5256213" y="3422650"/>
          <p14:tracePt t="25113" x="5232400" y="3541713"/>
          <p14:tracePt t="25129" x="5256213" y="3756025"/>
          <p14:tracePt t="25146" x="5303838" y="3970338"/>
          <p14:tracePt t="25163" x="5351463" y="4167188"/>
          <p14:tracePt t="25179" x="5405438" y="4381500"/>
          <p14:tracePt t="25196" x="5435600" y="4500563"/>
          <p14:tracePt t="25212" x="5483225" y="4632325"/>
          <p14:tracePt t="25229" x="5524500" y="4732338"/>
          <p14:tracePt t="25246" x="5572125" y="4799013"/>
          <p14:tracePt t="25263" x="5656263" y="4864100"/>
          <p14:tracePt t="25279" x="5799138" y="4911725"/>
          <p14:tracePt t="25296" x="5942013" y="4935538"/>
          <p14:tracePt t="25313" x="6048375" y="4946650"/>
          <p14:tracePt t="25329" x="6065838" y="4946650"/>
          <p14:tracePt t="25346" x="6072188" y="4941888"/>
          <p14:tracePt t="25402" x="6078538" y="4941888"/>
          <p14:tracePt t="25410" x="6084888" y="4941888"/>
          <p14:tracePt t="25426" x="6089650" y="4941888"/>
          <p14:tracePt t="25434" x="6108700" y="4941888"/>
          <p14:tracePt t="25446" x="6132513" y="4946650"/>
          <p14:tracePt t="25462" x="6180138" y="4959350"/>
          <p14:tracePt t="25479" x="6251575" y="4970463"/>
          <p14:tracePt t="25496" x="6334125" y="4989513"/>
          <p14:tracePt t="25513" x="6483350" y="5006975"/>
          <p14:tracePt t="25529" x="6589713" y="5013325"/>
          <p14:tracePt t="25546" x="6708775" y="5013325"/>
          <p14:tracePt t="25562" x="6816725" y="4976813"/>
          <p14:tracePt t="25579" x="6929438" y="4929188"/>
          <p14:tracePt t="25596" x="7013575" y="4857750"/>
          <p14:tracePt t="25613" x="7054850" y="4775200"/>
          <p14:tracePt t="25629" x="7085013" y="4703763"/>
          <p14:tracePt t="25646" x="7085013" y="4637088"/>
          <p14:tracePt t="25662" x="7072313" y="4578350"/>
          <p14:tracePt t="25679" x="7042150" y="4513263"/>
          <p14:tracePt t="25696" x="7018338" y="4476750"/>
          <p14:tracePt t="25712" x="7000875" y="4452938"/>
          <p14:tracePt t="25729" x="6983413" y="4429125"/>
          <p14:tracePt t="25746" x="6977063" y="4418013"/>
          <p14:tracePt t="25762" x="6970713" y="4418013"/>
          <p14:tracePt t="25779" x="6965950" y="4418013"/>
          <p14:tracePt t="25796" x="6959600" y="4411663"/>
          <p14:tracePt t="26050" x="6953250" y="4411663"/>
          <p14:tracePt t="26306" x="6946900" y="4411663"/>
          <p14:tracePt t="26322" x="6942138" y="4411663"/>
          <p14:tracePt t="26650" x="6935788" y="4411663"/>
          <p14:tracePt t="26682" x="6929438" y="4411663"/>
          <p14:tracePt t="27002" x="6923088" y="4411663"/>
          <p14:tracePt t="27010" x="6918325" y="4411663"/>
          <p14:tracePt t="27026" x="6911975" y="4411663"/>
          <p14:tracePt t="27834" x="6911975" y="4405313"/>
          <p14:tracePt t="27850" x="6911975" y="4398963"/>
          <p14:tracePt t="27858" x="6905625" y="4398963"/>
          <p14:tracePt t="27866" x="6899275" y="4394200"/>
          <p14:tracePt t="27890" x="6899275" y="4387850"/>
          <p14:tracePt t="27899" x="6894513" y="4387850"/>
          <p14:tracePt t="27912" x="6894513" y="4381500"/>
          <p14:tracePt t="27986" x="6894513" y="4375150"/>
          <p14:tracePt t="28002" x="6894513" y="4370388"/>
          <p14:tracePt t="28010" x="6894513" y="4364038"/>
          <p14:tracePt t="28018" x="6894513" y="4346575"/>
          <p14:tracePt t="28029" x="6899275" y="4327525"/>
          <p14:tracePt t="28045" x="6918325" y="4262438"/>
          <p14:tracePt t="28062" x="6935788" y="4160838"/>
          <p14:tracePt t="28079" x="6942138" y="4048125"/>
          <p14:tracePt t="28095" x="6942138" y="3952875"/>
          <p14:tracePt t="28112" x="6911975" y="3851275"/>
          <p14:tracePt t="28129" x="6823075" y="3744913"/>
          <p14:tracePt t="28145" x="6745288" y="3690938"/>
          <p14:tracePt t="28162" x="6673850" y="3660775"/>
          <p14:tracePt t="28179" x="6565900" y="3625850"/>
          <p14:tracePt t="28195" x="6470650" y="3589338"/>
          <p14:tracePt t="28212" x="6394450" y="3571875"/>
          <p14:tracePt t="28229" x="6334125" y="3571875"/>
          <p14:tracePt t="28245" x="6292850" y="3571875"/>
          <p14:tracePt t="28262" x="6238875" y="3589338"/>
          <p14:tracePt t="28279" x="6180138" y="3619500"/>
          <p14:tracePt t="28295" x="6108700" y="3667125"/>
          <p14:tracePt t="28312" x="6048375" y="3708400"/>
          <p14:tracePt t="28329" x="5976938" y="3762375"/>
          <p14:tracePt t="28345" x="5953125" y="3810000"/>
          <p14:tracePt t="28362" x="5942013" y="3833813"/>
          <p14:tracePt t="28379" x="5935663" y="3863975"/>
          <p14:tracePt t="28395" x="5929313" y="3898900"/>
          <p14:tracePt t="28412" x="5929313" y="3941763"/>
          <p14:tracePt t="28429" x="5929313" y="3989388"/>
          <p14:tracePt t="28445" x="5953125" y="4071938"/>
          <p14:tracePt t="28449" x="5965825" y="4125913"/>
          <p14:tracePt t="28462" x="5989638" y="4179888"/>
          <p14:tracePt t="28479" x="6042025" y="4275138"/>
          <p14:tracePt t="28495" x="6084888" y="4351338"/>
          <p14:tracePt t="28512" x="6126163" y="4411663"/>
          <p14:tracePt t="28529" x="6149975" y="4452938"/>
          <p14:tracePt t="28545" x="6167438" y="4489450"/>
          <p14:tracePt t="28562" x="6173788" y="4494213"/>
          <p14:tracePt t="28618" x="6167438" y="4489450"/>
          <p14:tracePt t="28626" x="6149975" y="4465638"/>
          <p14:tracePt t="28634" x="6113463" y="4435475"/>
          <p14:tracePt t="28645" x="6084888" y="4405313"/>
          <p14:tracePt t="28662" x="6024563" y="4357688"/>
          <p14:tracePt t="28679" x="5946775" y="4322763"/>
          <p14:tracePt t="28695" x="5888038" y="4316413"/>
          <p14:tracePt t="28712" x="5834063" y="4316413"/>
          <p14:tracePt t="28729" x="5810250" y="4333875"/>
          <p14:tracePt t="28745" x="5780088" y="4370388"/>
          <p14:tracePt t="28762" x="5775325" y="4405313"/>
          <p14:tracePt t="28779" x="5775325" y="4429125"/>
          <p14:tracePt t="28795" x="5775325" y="4435475"/>
          <p14:tracePt t="28850" x="5775325" y="4441825"/>
          <p14:tracePt t="28866" x="5768975" y="4441825"/>
          <p14:tracePt t="28874" x="5756275" y="4441825"/>
          <p14:tracePt t="28883" x="5751513" y="4435475"/>
          <p14:tracePt t="28896" x="5727700" y="4429125"/>
          <p14:tracePt t="28912" x="5691188" y="4422775"/>
          <p14:tracePt t="28929" x="5637213" y="4411663"/>
          <p14:tracePt t="28945" x="5608638" y="4405313"/>
          <p14:tracePt t="28962" x="5584825" y="4398963"/>
          <p14:tracePt t="28979" x="5578475" y="4398963"/>
          <p14:tracePt t="29050" x="5584825" y="4405313"/>
          <p14:tracePt t="29066" x="5589588" y="4411663"/>
          <p14:tracePt t="29074" x="5595938" y="4418013"/>
          <p14:tracePt t="29083" x="5602288" y="4422775"/>
          <p14:tracePt t="29095" x="5608638" y="4422775"/>
          <p14:tracePt t="29112" x="5613400" y="4429125"/>
          <p14:tracePt t="29129" x="5721350" y="4459288"/>
          <p14:tracePt t="29145" x="5994400" y="4530725"/>
          <p14:tracePt t="29162" x="6280150" y="4584700"/>
          <p14:tracePt t="29179" x="6513513" y="4632325"/>
          <p14:tracePt t="29195" x="6650038" y="4643438"/>
          <p14:tracePt t="29212" x="6680200" y="4643438"/>
          <p14:tracePt t="29258" x="6673850" y="4643438"/>
          <p14:tracePt t="29266" x="6667500" y="4643438"/>
          <p14:tracePt t="29279" x="6656388" y="4643438"/>
          <p14:tracePt t="30882" x="6656388" y="4637088"/>
          <p14:tracePt t="30890" x="6656388" y="4632325"/>
          <p14:tracePt t="30898" x="6661150" y="4632325"/>
          <p14:tracePt t="30912" x="6661150" y="4625975"/>
          <p14:tracePt t="30928" x="6667500" y="4619625"/>
          <p14:tracePt t="30945" x="6673850" y="4613275"/>
          <p14:tracePt t="30962" x="6673850" y="4608513"/>
          <p14:tracePt t="30978" x="6673850" y="4602163"/>
          <p14:tracePt t="30995" x="6680200" y="4589463"/>
          <p14:tracePt t="31012" x="6684963" y="4572000"/>
          <p14:tracePt t="31028" x="6697663" y="4554538"/>
          <p14:tracePt t="31045" x="6715125" y="4518025"/>
          <p14:tracePt t="31062" x="6738938" y="4470400"/>
          <p14:tracePt t="31078" x="6775450" y="4405313"/>
          <p14:tracePt t="31095" x="6823075" y="4327525"/>
          <p14:tracePt t="31112" x="6881813" y="4227513"/>
          <p14:tracePt t="31128" x="6942138" y="4125913"/>
          <p14:tracePt t="31145" x="6983413" y="4017963"/>
          <p14:tracePt t="31162" x="7018338" y="3941763"/>
          <p14:tracePt t="31178" x="7054850" y="3875088"/>
          <p14:tracePt t="31195" x="7102475" y="3786188"/>
          <p14:tracePt t="31212" x="7156450" y="3690938"/>
          <p14:tracePt t="31228" x="7215188" y="3595688"/>
          <p14:tracePt t="31245" x="7262813" y="3513138"/>
          <p14:tracePt t="31262" x="7327900" y="3459163"/>
          <p14:tracePt t="31278" x="7399338" y="3417888"/>
          <p14:tracePt t="31295" x="7446963" y="3394075"/>
          <p14:tracePt t="31312" x="7500938" y="3370263"/>
          <p14:tracePt t="31328" x="7572375" y="3351213"/>
          <p14:tracePt t="31345" x="7632700" y="3340100"/>
          <p14:tracePt t="31362" x="7762875" y="3327400"/>
          <p14:tracePt t="31378" x="7858125" y="3322638"/>
          <p14:tracePt t="31395" x="7977188" y="3322638"/>
          <p14:tracePt t="31412" x="8137525" y="3322638"/>
          <p14:tracePt t="31428" x="8304213" y="3322638"/>
          <p14:tracePt t="31445" x="8531225" y="3309938"/>
          <p14:tracePt t="31462" x="8793163" y="3309938"/>
          <p14:tracePt t="31465" x="8936038" y="3309938"/>
          <p14:tracePt t="31478" x="9072563" y="3298825"/>
          <p14:tracePt t="31495" x="9334500" y="3292475"/>
          <p14:tracePt t="31512" x="9548813" y="3279775"/>
          <p14:tracePt t="31528" x="9656763" y="3262313"/>
          <p14:tracePt t="31545" x="9780588" y="3251200"/>
          <p14:tracePt t="31561" x="9847263" y="3244850"/>
          <p14:tracePt t="31578" x="9923463" y="3244850"/>
          <p14:tracePt t="31595" x="9966325" y="3244850"/>
          <p14:tracePt t="31612" x="9990138" y="3251200"/>
          <p14:tracePt t="31628" x="10031413" y="3262313"/>
          <p14:tracePt t="31645" x="10109200" y="3298825"/>
          <p14:tracePt t="31661" x="10228263" y="3357563"/>
          <p14:tracePt t="31678" x="10358438" y="3422650"/>
          <p14:tracePt t="31695" x="10548938" y="3530600"/>
          <p14:tracePt t="31711" x="10644188" y="3602038"/>
          <p14:tracePt t="31728" x="10709275" y="3708400"/>
          <p14:tracePt t="31745" x="10721975" y="3779838"/>
          <p14:tracePt t="31761" x="10728325" y="3881438"/>
          <p14:tracePt t="31778" x="10704513" y="3929063"/>
          <p14:tracePt t="31795" x="10685463" y="3946525"/>
          <p14:tracePt t="31811" x="10685463" y="3959225"/>
          <p14:tracePt t="31828" x="10674350" y="3959225"/>
          <p14:tracePt t="31845" x="10674350" y="3965575"/>
          <p14:tracePt t="31930" x="10668000" y="3959225"/>
          <p14:tracePt t="31962" x="10668000" y="3952875"/>
          <p14:tracePt t="31986" x="10668000" y="3946525"/>
          <p14:tracePt t="31994" x="10661650" y="3941763"/>
          <p14:tracePt t="32018" x="10661650" y="3935413"/>
          <p14:tracePt t="32026" x="10656888" y="3935413"/>
          <p14:tracePt t="32042" x="10650538" y="3935413"/>
          <p14:tracePt t="32050" x="10650538" y="3922713"/>
          <p14:tracePt t="32061" x="10637838" y="3905250"/>
          <p14:tracePt t="32078" x="10602913" y="3846513"/>
          <p14:tracePt t="32095" x="10590213" y="3840163"/>
          <p14:tracePt t="32426" x="10590213" y="3851275"/>
          <p14:tracePt t="32434" x="10590213" y="3857625"/>
          <p14:tracePt t="32442" x="10602913" y="3863975"/>
          <p14:tracePt t="32466" x="10609263" y="3863975"/>
          <p14:tracePt t="32490" x="10609263" y="3857625"/>
          <p14:tracePt t="32506" x="10602913" y="3851275"/>
          <p14:tracePt t="32515" x="10579100" y="3851275"/>
          <p14:tracePt t="32522" x="10561638" y="3846513"/>
          <p14:tracePt t="32532" x="10531475" y="3846513"/>
          <p14:tracePt t="32545" x="10494963" y="3846513"/>
          <p14:tracePt t="32561" x="10406063" y="3875088"/>
          <p14:tracePt t="32578" x="10347325" y="3894138"/>
          <p14:tracePt t="32595" x="10263188" y="3911600"/>
          <p14:tracePt t="32611" x="10150475" y="3965575"/>
          <p14:tracePt t="32628" x="10025063" y="4048125"/>
          <p14:tracePt t="32645" x="9929813" y="4143375"/>
          <p14:tracePt t="32662" x="9810750" y="4279900"/>
          <p14:tracePt t="32678" x="9620250" y="4465638"/>
          <p14:tracePt t="32695" x="9364663" y="4660900"/>
          <p14:tracePt t="32711" x="9137650" y="4881563"/>
          <p14:tracePt t="32728" x="8983663" y="5078413"/>
          <p14:tracePt t="32745" x="8929688" y="5292725"/>
          <p14:tracePt t="32761" x="8970963" y="5541963"/>
          <p14:tracePt t="32778" x="9066213" y="5691188"/>
          <p14:tracePt t="32795" x="9061450" y="5708650"/>
          <p14:tracePt t="32811" x="9085263" y="5732463"/>
          <p14:tracePt t="32828" x="9096375" y="5751513"/>
          <p14:tracePt t="32845" x="9113838" y="5762625"/>
          <p14:tracePt t="32861" x="9126538" y="5768975"/>
          <p14:tracePt t="32978" x="9132888" y="5768975"/>
          <p14:tracePt t="32986" x="9137650" y="5762625"/>
          <p14:tracePt t="32995" x="9144000" y="5745163"/>
          <p14:tracePt t="33011" x="9150350" y="5691188"/>
          <p14:tracePt t="33028" x="9150350" y="5613400"/>
          <p14:tracePt t="33045" x="9156700" y="5507038"/>
          <p14:tracePt t="33061" x="9156700" y="5441950"/>
          <p14:tracePt t="33078" x="9156700" y="5399088"/>
          <p14:tracePt t="33095" x="9156700" y="5387975"/>
          <p14:tracePt t="33132" x="9161463" y="5387975"/>
          <p14:tracePt t="33145" x="9167813" y="5387975"/>
          <p14:tracePt t="33162" x="9191625" y="5381625"/>
          <p14:tracePt t="33178" x="9215438" y="5381625"/>
          <p14:tracePt t="33195" x="9251950" y="5375275"/>
          <p14:tracePt t="33211" x="9328150" y="5364163"/>
          <p14:tracePt t="33228" x="9405938" y="5346700"/>
          <p14:tracePt t="33245" x="9483725" y="5327650"/>
          <p14:tracePt t="33261" x="9537700" y="5303838"/>
          <p14:tracePt t="33278" x="9566275" y="5292725"/>
          <p14:tracePt t="33295" x="9572625" y="5292725"/>
          <p14:tracePt t="33354" x="9566275" y="5292725"/>
          <p14:tracePt t="33362" x="9561513" y="5286375"/>
          <p14:tracePt t="33370" x="9542463" y="5275263"/>
          <p14:tracePt t="33378" x="9531350" y="5275263"/>
          <p14:tracePt t="33395" x="9453563" y="5245100"/>
          <p14:tracePt t="33411" x="9371013" y="5221288"/>
          <p14:tracePt t="33428" x="9328150" y="5203825"/>
          <p14:tracePt t="33461" x="9334500" y="5203825"/>
          <p14:tracePt t="33478" x="9364663" y="5203825"/>
          <p14:tracePt t="33495" x="9490075" y="5232400"/>
          <p14:tracePt t="33511" x="9620250" y="5251450"/>
          <p14:tracePt t="33528" x="9728200" y="5268913"/>
          <p14:tracePt t="33545" x="9752013" y="5275263"/>
          <p14:tracePt t="33578" x="9732963" y="5275263"/>
          <p14:tracePt t="33595" x="9680575" y="5275263"/>
          <p14:tracePt t="33611" x="9585325" y="5275263"/>
          <p14:tracePt t="33628" x="9525000" y="5275263"/>
          <p14:tracePt t="33644" x="9501188" y="5275263"/>
          <p14:tracePt t="33682" x="9507538" y="5275263"/>
          <p14:tracePt t="33694" x="9518650" y="5280025"/>
          <p14:tracePt t="33711" x="9572625" y="5280025"/>
          <p14:tracePt t="33728" x="9613900" y="5292725"/>
          <p14:tracePt t="33744" x="9626600" y="5299075"/>
          <p14:tracePt t="33761" x="9632950" y="5303838"/>
          <p14:tracePt t="33778" x="9620250" y="5303838"/>
          <p14:tracePt t="33794" x="9566275" y="5310188"/>
          <p14:tracePt t="33811" x="9477375" y="5310188"/>
          <p14:tracePt t="33828" x="9418638" y="5316538"/>
          <p14:tracePt t="33844" x="9412288" y="5316538"/>
          <p14:tracePt t="33878" x="9442450" y="5322888"/>
          <p14:tracePt t="33894" x="9477375" y="5322888"/>
          <p14:tracePt t="33911" x="9513888" y="5327650"/>
          <p14:tracePt t="33944" x="9513888" y="5334000"/>
          <p14:tracePt t="33963" x="9507538" y="5334000"/>
          <p14:tracePt t="33978" x="9477375" y="5334000"/>
          <p14:tracePt t="33995" x="9453563" y="5334000"/>
          <p14:tracePt t="34011" x="9442450" y="5334000"/>
          <p14:tracePt t="34044" x="9447213" y="5340350"/>
          <p14:tracePt t="34061" x="9507538" y="5351463"/>
          <p14:tracePt t="34078" x="9585325" y="5370513"/>
          <p14:tracePt t="34094" x="9632950" y="5375275"/>
          <p14:tracePt t="34111" x="9632950" y="5381625"/>
          <p14:tracePt t="34144" x="9620250" y="5381625"/>
          <p14:tracePt t="34161" x="9566275" y="5381625"/>
          <p14:tracePt t="34178" x="9537700" y="5381625"/>
          <p14:tracePt t="34194" x="9525000" y="5375275"/>
          <p14:tracePt t="34234" x="9542463" y="5375275"/>
          <p14:tracePt t="34244" x="9566275" y="5375275"/>
          <p14:tracePt t="34261" x="9637713" y="5375275"/>
          <p14:tracePt t="34278" x="9698038" y="5375275"/>
          <p14:tracePt t="34294" x="9709150" y="5375275"/>
          <p14:tracePt t="34338" x="9704388" y="5375275"/>
          <p14:tracePt t="34348" x="9691688" y="5375275"/>
          <p14:tracePt t="34361" x="9667875" y="5370513"/>
          <p14:tracePt t="34378" x="9661525" y="5364163"/>
          <p14:tracePt t="34394" x="9656763" y="5364163"/>
          <p14:tracePt t="37202" x="9650413" y="5364163"/>
          <p14:tracePt t="37226" x="9644063" y="5364163"/>
          <p14:tracePt t="37290" x="9637713" y="5364163"/>
          <p14:tracePt t="37761" x="9632950" y="5364163"/>
          <p14:tracePt t="38794" x="9626600" y="5364163"/>
          <p14:tracePt t="38810" x="9613900" y="5364163"/>
          <p14:tracePt t="38818" x="9602788" y="5357813"/>
          <p14:tracePt t="38827" x="9590088" y="5357813"/>
          <p14:tracePt t="38844" x="9572625" y="5346700"/>
          <p14:tracePt t="38860" x="9542463" y="5327650"/>
          <p14:tracePt t="38877" x="9466263" y="5310188"/>
          <p14:tracePt t="38894" x="9197975" y="5227638"/>
          <p14:tracePt t="38910" x="8828088" y="5137150"/>
          <p14:tracePt t="38927" x="8447088" y="5048250"/>
          <p14:tracePt t="38944" x="8167688" y="5000625"/>
          <p14:tracePt t="38960" x="8031163" y="4983163"/>
          <p14:tracePt t="38977" x="7994650" y="4976813"/>
          <p14:tracePt t="38994" x="7989888" y="4976813"/>
          <p14:tracePt t="39034" x="7983538" y="4976813"/>
          <p14:tracePt t="39042" x="7977188" y="4976813"/>
          <p14:tracePt t="39050" x="7966075" y="4970463"/>
          <p14:tracePt t="39060" x="7929563" y="4970463"/>
          <p14:tracePt t="39077" x="7864475" y="4959350"/>
          <p14:tracePt t="39094" x="7780338" y="4959350"/>
          <p14:tracePt t="39110" x="7673975" y="4953000"/>
          <p14:tracePt t="39127" x="7548563" y="4946650"/>
          <p14:tracePt t="39144" x="7418388" y="4941888"/>
          <p14:tracePt t="39160" x="7334250" y="4941888"/>
          <p14:tracePt t="39177" x="7286625" y="4941888"/>
          <p14:tracePt t="39218" x="7280275" y="4941888"/>
          <p14:tracePt t="39242" x="7275513" y="4946650"/>
          <p14:tracePt t="39250" x="7269163" y="4946650"/>
          <p14:tracePt t="39260" x="7256463" y="4946650"/>
          <p14:tracePt t="39277" x="7204075" y="4959350"/>
          <p14:tracePt t="39294" x="7108825" y="4976813"/>
          <p14:tracePt t="39310" x="7007225" y="4983163"/>
          <p14:tracePt t="39327" x="6905625" y="4983163"/>
          <p14:tracePt t="39344" x="6780213" y="4983163"/>
          <p14:tracePt t="39360" x="6650038" y="4970463"/>
          <p14:tracePt t="39377" x="6459538" y="4922838"/>
          <p14:tracePt t="39394" x="6303963" y="4870450"/>
          <p14:tracePt t="39410" x="6310313" y="4857750"/>
          <p14:tracePt t="39427" x="6299200" y="4799013"/>
          <p14:tracePt t="39444" x="6280150" y="4745038"/>
          <p14:tracePt t="39460" x="6280150" y="4691063"/>
          <p14:tracePt t="39477" x="6275388" y="4673600"/>
          <p14:tracePt t="39494" x="6275388" y="4649788"/>
          <p14:tracePt t="39510" x="6275388" y="4643438"/>
          <p14:tracePt t="39527" x="6275388" y="4637088"/>
          <p14:tracePt t="39544" x="6275388" y="4625975"/>
          <p14:tracePt t="39560" x="6251575" y="4608513"/>
          <p14:tracePt t="39577" x="6191250" y="4565650"/>
          <p14:tracePt t="39594" x="6089650" y="4489450"/>
          <p14:tracePt t="39610" x="6054725" y="4452938"/>
          <p14:tracePt t="39627" x="6048375" y="4441825"/>
          <p14:tracePt t="39644" x="6048375" y="4422775"/>
          <p14:tracePt t="39660" x="6048375" y="4418013"/>
          <p14:tracePt t="39738" x="6054725" y="4418013"/>
          <p14:tracePt t="39747" x="6061075" y="4418013"/>
          <p14:tracePt t="39764" x="6065838" y="4418013"/>
          <p14:tracePt t="39770" x="6072188" y="4418013"/>
          <p14:tracePt t="39786" x="6078538" y="4418013"/>
          <p14:tracePt t="39794" x="6084888" y="4418013"/>
          <p14:tracePt t="39810" x="6084888" y="4411663"/>
          <p14:tracePt t="39827" x="6096000" y="4411663"/>
          <p14:tracePt t="39844" x="6102350" y="4405313"/>
          <p14:tracePt t="39860" x="6108700" y="4405313"/>
          <p14:tracePt t="39877" x="6113463" y="4398963"/>
          <p14:tracePt t="39894" x="6119813" y="4398963"/>
          <p14:tracePt t="40994" x="6126163" y="4398963"/>
          <p14:tracePt t="41010" x="6132513" y="4398963"/>
          <p14:tracePt t="41027" x="6132513" y="4411663"/>
          <p14:tracePt t="41044" x="6149975" y="4418013"/>
          <p14:tracePt t="41060" x="6167438" y="4422775"/>
          <p14:tracePt t="41077" x="6180138" y="4435475"/>
          <p14:tracePt t="41094" x="6221413" y="4459288"/>
          <p14:tracePt t="41110" x="6346825" y="4513263"/>
          <p14:tracePt t="41127" x="6626225" y="4608513"/>
          <p14:tracePt t="41144" x="7042150" y="4762500"/>
          <p14:tracePt t="41160" x="7531100" y="4953000"/>
          <p14:tracePt t="41177" x="8066088" y="5084763"/>
          <p14:tracePt t="41194" x="8483600" y="5197475"/>
          <p14:tracePt t="41210" x="8799513" y="5268913"/>
          <p14:tracePt t="41227" x="9144000" y="5327650"/>
          <p14:tracePt t="41244" x="9436100" y="5370513"/>
          <p14:tracePt t="41260" x="9674225" y="5387975"/>
          <p14:tracePt t="41277" x="9852025" y="5394325"/>
          <p14:tracePt t="41293" x="10007600" y="5418138"/>
          <p14:tracePt t="41310" x="10102850" y="5429250"/>
          <p14:tracePt t="41327" x="10144125" y="5429250"/>
          <p14:tracePt t="41343" x="10161588" y="5429250"/>
          <p14:tracePt t="41380" x="10167938" y="5435600"/>
          <p14:tracePt t="41393" x="10198100" y="5446713"/>
          <p14:tracePt t="41410" x="10310813" y="5476875"/>
          <p14:tracePt t="41427" x="10471150" y="5500688"/>
          <p14:tracePt t="41443" x="10644188" y="5524500"/>
          <p14:tracePt t="41460" x="10756900" y="5530850"/>
          <p14:tracePt t="41477" x="10787063" y="5518150"/>
          <p14:tracePt t="41493" x="10780713" y="5513388"/>
          <p14:tracePt t="41510" x="10691813" y="5459413"/>
          <p14:tracePt t="41527" x="10518775" y="5387975"/>
          <p14:tracePt t="41543" x="10317163" y="5334000"/>
          <p14:tracePt t="41560" x="10013950" y="5256213"/>
          <p14:tracePt t="41577" x="9752013" y="5221288"/>
          <p14:tracePt t="41593" x="9732963" y="5221288"/>
          <p14:tracePt t="41627" x="9769475" y="5245100"/>
          <p14:tracePt t="41643" x="9864725" y="5280025"/>
          <p14:tracePt t="41660" x="9942513" y="5310188"/>
          <p14:tracePt t="41677" x="9977438" y="5322888"/>
          <p14:tracePt t="41693" x="9977438" y="532765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990" y="1685064"/>
            <a:ext cx="2780371" cy="4935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468" y="1736099"/>
            <a:ext cx="2751619" cy="48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1194" y="1736099"/>
            <a:ext cx="2751622" cy="4884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ight Arrow 4"/>
          <p:cNvSpPr/>
          <p:nvPr/>
        </p:nvSpPr>
        <p:spPr>
          <a:xfrm>
            <a:off x="4291509" y="3509373"/>
            <a:ext cx="528810" cy="11016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 Arrow 5"/>
          <p:cNvSpPr/>
          <p:nvPr/>
        </p:nvSpPr>
        <p:spPr>
          <a:xfrm>
            <a:off x="8032235" y="3601799"/>
            <a:ext cx="528810" cy="11016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050468" y="4832111"/>
            <a:ext cx="2300358" cy="594911"/>
          </a:xfrm>
          <a:prstGeom prst="ellipse">
            <a:avLst/>
          </a:prstGeom>
          <a:noFill/>
          <a:ln w="508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8940169" y="3304343"/>
            <a:ext cx="2448267" cy="1306717"/>
          </a:xfrm>
          <a:prstGeom prst="ellipse">
            <a:avLst/>
          </a:prstGeom>
          <a:noFill/>
          <a:ln w="508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48875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45836">
        <p:fade/>
      </p:transition>
    </mc:Choice>
    <mc:Fallback>
      <p:transition spd="med" advTm="458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8" grpId="0" animBg="1"/>
    </p:bldLst>
  </p:timing>
  <p:extLst>
    <p:ext uri="{3A86A75C-4F4B-4683-9AE1-C65F6400EC91}">
      <p14:laserTraceLst xmlns:p14="http://schemas.microsoft.com/office/powerpoint/2010/main">
        <p14:tracePtLst>
          <p14:tracePt t="291" x="9971088" y="5327650"/>
          <p14:tracePt t="307" x="9966325" y="5334000"/>
          <p14:tracePt t="315" x="9947275" y="5346700"/>
          <p14:tracePt t="332" x="9906000" y="5387975"/>
          <p14:tracePt t="349" x="9858375" y="5422900"/>
          <p14:tracePt t="365" x="9828213" y="5435600"/>
          <p14:tracePt t="382" x="9810750" y="5441950"/>
          <p14:tracePt t="415" x="9834563" y="5429250"/>
          <p14:tracePt t="432" x="9888538" y="5418138"/>
          <p14:tracePt t="449" x="9894888" y="5411788"/>
          <p14:tracePt t="603" x="9899650" y="5411788"/>
          <p14:tracePt t="611" x="9906000" y="5411788"/>
          <p14:tracePt t="620" x="9923463" y="5418138"/>
          <p14:tracePt t="632" x="9936163" y="5429250"/>
          <p14:tracePt t="649" x="9953625" y="5446713"/>
          <p14:tracePt t="682" x="9912350" y="5446713"/>
          <p14:tracePt t="699" x="9864725" y="5429250"/>
          <p14:tracePt t="715" x="9810750" y="5405438"/>
          <p14:tracePt t="732" x="9739313" y="5370513"/>
          <p14:tracePt t="749" x="9637713" y="5316538"/>
          <p14:tracePt t="765" x="9442450" y="5214938"/>
          <p14:tracePt t="782" x="9018588" y="5030788"/>
          <p14:tracePt t="799" x="8483600" y="4851400"/>
          <p14:tracePt t="815" x="7923213" y="4632325"/>
          <p14:tracePt t="832" x="7286625" y="4351338"/>
          <p14:tracePt t="849" x="6708775" y="4108450"/>
          <p14:tracePt t="865" x="6126163" y="3822700"/>
          <p14:tracePt t="882" x="5381625" y="3394075"/>
          <p14:tracePt t="899" x="4762500" y="3054350"/>
          <p14:tracePt t="915" x="4203700" y="2738438"/>
          <p14:tracePt t="932" x="3756025" y="2530475"/>
          <p14:tracePt t="949" x="3357563" y="2370138"/>
          <p14:tracePt t="965" x="3060700" y="2279650"/>
          <p14:tracePt t="982" x="2870200" y="2232025"/>
          <p14:tracePt t="999" x="2714625" y="2208213"/>
          <p14:tracePt t="1015" x="2601913" y="2203450"/>
          <p14:tracePt t="1032" x="2560638" y="2227263"/>
          <p14:tracePt t="1049" x="2489200" y="2274888"/>
          <p14:tracePt t="1065" x="2435225" y="2327275"/>
          <p14:tracePt t="1082" x="2351088" y="2446338"/>
          <p14:tracePt t="1099" x="2268538" y="2536825"/>
          <p14:tracePt t="1115" x="2136775" y="2632075"/>
          <p14:tracePt t="1132" x="1993900" y="2714625"/>
          <p14:tracePt t="1149" x="1839913" y="2803525"/>
          <p14:tracePt t="1166" x="1703388" y="2898775"/>
          <p14:tracePt t="1182" x="1589088" y="3024188"/>
          <p14:tracePt t="1198" x="1524000" y="3149600"/>
          <p14:tracePt t="1215" x="1517650" y="3268663"/>
          <p14:tracePt t="1232" x="1565275" y="3422650"/>
          <p14:tracePt t="1248" x="1643063" y="3565525"/>
          <p14:tracePt t="1265" x="1779588" y="3738563"/>
          <p14:tracePt t="1282" x="1970088" y="3929063"/>
          <p14:tracePt t="1298" x="2054225" y="4000500"/>
          <p14:tracePt t="1315" x="2084388" y="4041775"/>
          <p14:tracePt t="1332" x="2101850" y="4065588"/>
          <p14:tracePt t="1348" x="2119313" y="4084638"/>
          <p14:tracePt t="1365" x="2155825" y="4108450"/>
          <p14:tracePt t="1382" x="2232025" y="4143375"/>
          <p14:tracePt t="1398" x="2417763" y="4208463"/>
          <p14:tracePt t="1415" x="2649538" y="4275138"/>
          <p14:tracePt t="1432" x="2779713" y="4292600"/>
          <p14:tracePt t="1448" x="2898775" y="4298950"/>
          <p14:tracePt t="1465" x="2976563" y="4298950"/>
          <p14:tracePt t="1482" x="3013075" y="4298950"/>
          <p14:tracePt t="1485" x="3017838" y="4286250"/>
          <p14:tracePt t="1498" x="3041650" y="4268788"/>
          <p14:tracePt t="1515" x="3065463" y="4232275"/>
          <p14:tracePt t="1532" x="3095625" y="4179888"/>
          <p14:tracePt t="1549" x="3108325" y="4102100"/>
          <p14:tracePt t="1565" x="3113088" y="4000500"/>
          <p14:tracePt t="1582" x="3113088" y="3881438"/>
          <p14:tracePt t="1598" x="3054350" y="3744913"/>
          <p14:tracePt t="1615" x="3000375" y="3636963"/>
          <p14:tracePt t="1632" x="2922588" y="3536950"/>
          <p14:tracePt t="1648" x="2827338" y="3446463"/>
          <p14:tracePt t="1665" x="2720975" y="3387725"/>
          <p14:tracePt t="1682" x="2571750" y="3322638"/>
          <p14:tracePt t="1698" x="2482850" y="3303588"/>
          <p14:tracePt t="1715" x="2393950" y="3303588"/>
          <p14:tracePt t="1732" x="2303463" y="3333750"/>
          <p14:tracePt t="1748" x="2190750" y="3394075"/>
          <p14:tracePt t="1765" x="2078038" y="3459163"/>
          <p14:tracePt t="1782" x="1965325" y="3530600"/>
          <p14:tracePt t="1798" x="1898650" y="3625850"/>
          <p14:tracePt t="1815" x="1874838" y="3697288"/>
          <p14:tracePt t="1832" x="1874838" y="3798888"/>
          <p14:tracePt t="1848" x="1965325" y="3952875"/>
          <p14:tracePt t="1865" x="2119313" y="4156075"/>
          <p14:tracePt t="1882" x="2316163" y="4346575"/>
          <p14:tracePt t="1898" x="2536825" y="4530725"/>
          <p14:tracePt t="1915" x="2613025" y="4589463"/>
          <p14:tracePt t="1932" x="2643188" y="4608513"/>
          <p14:tracePt t="1948" x="2649538" y="4613275"/>
          <p14:tracePt t="1965" x="2655888" y="4632325"/>
          <p14:tracePt t="1982" x="2667000" y="4667250"/>
          <p14:tracePt t="1998" x="2703513" y="4721225"/>
          <p14:tracePt t="2015" x="2774950" y="4803775"/>
          <p14:tracePt t="2032" x="2887663" y="4881563"/>
          <p14:tracePt t="2048" x="2989263" y="4941888"/>
          <p14:tracePt t="2065" x="3071813" y="4970463"/>
          <p14:tracePt t="2082" x="3149600" y="4994275"/>
          <p14:tracePt t="2098" x="3184525" y="5013325"/>
          <p14:tracePt t="2115" x="3238500" y="5041900"/>
          <p14:tracePt t="2132" x="3316288" y="5078413"/>
          <p14:tracePt t="2148" x="3405188" y="5113338"/>
          <p14:tracePt t="2165" x="3489325" y="5137150"/>
          <p14:tracePt t="2182" x="3524250" y="5156200"/>
          <p14:tracePt t="2198" x="3554413" y="5156200"/>
          <p14:tracePt t="2215" x="3560763" y="5156200"/>
          <p14:tracePt t="2307" x="3560763" y="5160963"/>
          <p14:tracePt t="2387" x="3554413" y="5160963"/>
          <p14:tracePt t="2603" x="3548063" y="5160963"/>
          <p14:tracePt t="3243" x="3541713" y="5160963"/>
          <p14:tracePt t="3267" x="3536950" y="5160963"/>
          <p14:tracePt t="3285" x="3524250" y="5156200"/>
          <p14:tracePt t="3291" x="3524250" y="5149850"/>
          <p14:tracePt t="3300" x="3517900" y="5149850"/>
          <p14:tracePt t="3315" x="3506788" y="5137150"/>
          <p14:tracePt t="3331" x="3494088" y="5132388"/>
          <p14:tracePt t="3348" x="3482975" y="5113338"/>
          <p14:tracePt t="3365" x="3476625" y="5095875"/>
          <p14:tracePt t="3381" x="3465513" y="5084763"/>
          <p14:tracePt t="3398" x="3446463" y="5072063"/>
          <p14:tracePt t="3415" x="3429000" y="5060950"/>
          <p14:tracePt t="3448" x="3422650" y="5060950"/>
          <p14:tracePt t="3465" x="3422650" y="5054600"/>
          <p14:tracePt t="3481" x="3417888" y="5041900"/>
          <p14:tracePt t="3498" x="3411538" y="5037138"/>
          <p14:tracePt t="3515" x="3405188" y="5024438"/>
          <p14:tracePt t="3531" x="3394075" y="5006975"/>
          <p14:tracePt t="3548" x="3370263" y="4983163"/>
          <p14:tracePt t="3565" x="3340100" y="4965700"/>
          <p14:tracePt t="3581" x="3327400" y="4946650"/>
          <p14:tracePt t="3598" x="3316288" y="4941888"/>
          <p14:tracePt t="3615" x="3303588" y="4935538"/>
          <p14:tracePt t="3631" x="3298825" y="4929188"/>
          <p14:tracePt t="3648" x="3286125" y="4918075"/>
          <p14:tracePt t="3665" x="3268663" y="4905375"/>
          <p14:tracePt t="3681" x="3262313" y="4905375"/>
          <p14:tracePt t="3698" x="3244850" y="4887913"/>
          <p14:tracePt t="3715" x="3232150" y="4881563"/>
          <p14:tracePt t="3731" x="3214688" y="4870450"/>
          <p14:tracePt t="3748" x="3173413" y="4846638"/>
          <p14:tracePt t="3765" x="3149600" y="4827588"/>
          <p14:tracePt t="3781" x="3108325" y="4799013"/>
          <p14:tracePt t="3798" x="3060700" y="4775200"/>
          <p14:tracePt t="3815" x="3054350" y="4775200"/>
          <p14:tracePt t="3831" x="3036888" y="4775200"/>
          <p14:tracePt t="3848" x="3030538" y="4768850"/>
          <p14:tracePt t="4403" x="3024188" y="4768850"/>
          <p14:tracePt t="4427" x="3017838" y="4768850"/>
          <p14:tracePt t="4443" x="3017838" y="4762500"/>
          <p14:tracePt t="4475" x="3013075" y="4762500"/>
          <p14:tracePt t="4499" x="3006725" y="4756150"/>
          <p14:tracePt t="4507" x="3000375" y="4756150"/>
          <p14:tracePt t="4515" x="3000375" y="4751388"/>
          <p14:tracePt t="4531" x="2994025" y="4745038"/>
          <p14:tracePt t="4548" x="2989263" y="4745038"/>
          <p14:tracePt t="6147" x="2994025" y="4727575"/>
          <p14:tracePt t="6155" x="3000375" y="4721225"/>
          <p14:tracePt t="6164" x="3000375" y="4697413"/>
          <p14:tracePt t="6181" x="3000375" y="4643438"/>
          <p14:tracePt t="6198" x="2994025" y="4602163"/>
          <p14:tracePt t="6214" x="2965450" y="4548188"/>
          <p14:tracePt t="6231" x="2935288" y="4518025"/>
          <p14:tracePt t="6248" x="2922588" y="4494213"/>
          <p14:tracePt t="6264" x="2905125" y="4483100"/>
          <p14:tracePt t="6281" x="2898775" y="4476750"/>
          <p14:tracePt t="6307" x="2887663" y="4489450"/>
          <p14:tracePt t="6315" x="2881313" y="4506913"/>
          <p14:tracePt t="6331" x="2881313" y="4602163"/>
          <p14:tracePt t="6348" x="2887663" y="4684713"/>
          <p14:tracePt t="6364" x="2894013" y="4732338"/>
          <p14:tracePt t="6381" x="2905125" y="4768850"/>
          <p14:tracePt t="6398" x="2911475" y="4768850"/>
          <p14:tracePt t="6436" x="2911475" y="4775200"/>
          <p14:tracePt t="6459" x="2911475" y="4768850"/>
          <p14:tracePt t="6468" x="2911475" y="4762500"/>
          <p14:tracePt t="6485" x="2911475" y="4751388"/>
          <p14:tracePt t="6498" x="2911475" y="4745038"/>
          <p14:tracePt t="6514" x="2911475" y="4738688"/>
          <p14:tracePt t="6531" x="2911475" y="4732338"/>
          <p14:tracePt t="6548" x="2917825" y="4727575"/>
          <p14:tracePt t="6564" x="2917825" y="4721225"/>
          <p14:tracePt t="6581" x="2917825" y="4708525"/>
          <p14:tracePt t="6598" x="2917825" y="4697413"/>
          <p14:tracePt t="6614" x="2917825" y="4691063"/>
          <p14:tracePt t="6631" x="2917825" y="4684713"/>
          <p14:tracePt t="6648" x="2917825" y="4673600"/>
          <p14:tracePt t="6664" x="2917825" y="4656138"/>
          <p14:tracePt t="6681" x="2917825" y="4619625"/>
          <p14:tracePt t="6698" x="2917825" y="4589463"/>
          <p14:tracePt t="6714" x="2911475" y="4554538"/>
          <p14:tracePt t="6731" x="2911475" y="4518025"/>
          <p14:tracePt t="6748" x="2911475" y="4500563"/>
          <p14:tracePt t="6764" x="2911475" y="4483100"/>
          <p14:tracePt t="6781" x="2911475" y="4470400"/>
          <p14:tracePt t="6798" x="2911475" y="4446588"/>
          <p14:tracePt t="6814" x="2905125" y="4429125"/>
          <p14:tracePt t="6831" x="2905125" y="4398963"/>
          <p14:tracePt t="6848" x="2905125" y="4375150"/>
          <p14:tracePt t="6864" x="2905125" y="4340225"/>
          <p14:tracePt t="6881" x="2905125" y="4310063"/>
          <p14:tracePt t="6898" x="2905125" y="4279900"/>
          <p14:tracePt t="6914" x="2898775" y="4244975"/>
          <p14:tracePt t="6931" x="2898775" y="4221163"/>
          <p14:tracePt t="6948" x="2894013" y="4197350"/>
          <p14:tracePt t="6964" x="2894013" y="4179888"/>
          <p14:tracePt t="6981" x="2894013" y="4156075"/>
          <p14:tracePt t="6998" x="2894013" y="4137025"/>
          <p14:tracePt t="7014" x="2894013" y="4113213"/>
          <p14:tracePt t="7031" x="2894013" y="4095750"/>
          <p14:tracePt t="7048" x="2894013" y="4071938"/>
          <p14:tracePt t="7064" x="2894013" y="4048125"/>
          <p14:tracePt t="7081" x="2894013" y="4017963"/>
          <p14:tracePt t="7098" x="2894013" y="3976688"/>
          <p14:tracePt t="7114" x="2894013" y="3946525"/>
          <p14:tracePt t="7131" x="2894013" y="3905250"/>
          <p14:tracePt t="7148" x="2894013" y="3875088"/>
          <p14:tracePt t="7164" x="2894013" y="3851275"/>
          <p14:tracePt t="7181" x="2894013" y="3822700"/>
          <p14:tracePt t="7198" x="2898775" y="3798888"/>
          <p14:tracePt t="7214" x="2898775" y="3779838"/>
          <p14:tracePt t="7231" x="2898775" y="3756025"/>
          <p14:tracePt t="7248" x="2898775" y="3732213"/>
          <p14:tracePt t="7264" x="2898775" y="3708400"/>
          <p14:tracePt t="7281" x="2898775" y="3690938"/>
          <p14:tracePt t="7298" x="2905125" y="3649663"/>
          <p14:tracePt t="7314" x="2905125" y="3625850"/>
          <p14:tracePt t="7331" x="2911475" y="3595688"/>
          <p14:tracePt t="7348" x="2911475" y="3571875"/>
          <p14:tracePt t="7364" x="2911475" y="3536950"/>
          <p14:tracePt t="7381" x="2917825" y="3506788"/>
          <p14:tracePt t="7399" x="2917825" y="3489325"/>
          <p14:tracePt t="7414" x="2917825" y="3465513"/>
          <p14:tracePt t="7431" x="2917825" y="3435350"/>
          <p14:tracePt t="7448" x="2917825" y="3405188"/>
          <p14:tracePt t="7464" x="2917825" y="3387725"/>
          <p14:tracePt t="7481" x="2917825" y="3370263"/>
          <p14:tracePt t="7498" x="2917825" y="3357563"/>
          <p14:tracePt t="7515" x="2917825" y="3351213"/>
          <p14:tracePt t="7891" x="2928938" y="3340100"/>
          <p14:tracePt t="7901" x="2935288" y="3333750"/>
          <p14:tracePt t="7907" x="2946400" y="3327400"/>
          <p14:tracePt t="7915" x="2965450" y="3316288"/>
          <p14:tracePt t="7931" x="3006725" y="3286125"/>
          <p14:tracePt t="7948" x="3060700" y="3251200"/>
          <p14:tracePt t="7964" x="3160713" y="3173413"/>
          <p14:tracePt t="7981" x="3422650" y="3024188"/>
          <p14:tracePt t="7998" x="3660775" y="2881313"/>
          <p14:tracePt t="8014" x="3994150" y="2732088"/>
          <p14:tracePt t="8031" x="4238625" y="2619375"/>
          <p14:tracePt t="8048" x="4398963" y="2547938"/>
          <p14:tracePt t="8064" x="4483100" y="2506663"/>
          <p14:tracePt t="8081" x="4524375" y="2476500"/>
          <p14:tracePt t="8097" x="4537075" y="2470150"/>
          <p14:tracePt t="8114" x="4554538" y="2465388"/>
          <p14:tracePt t="8131" x="4572000" y="2459038"/>
          <p14:tracePt t="8147" x="4589463" y="2452688"/>
          <p14:tracePt t="8164" x="4632325" y="2452688"/>
          <p14:tracePt t="8181" x="4673600" y="2446338"/>
          <p14:tracePt t="8197" x="4697413" y="2441575"/>
          <p14:tracePt t="8214" x="4708525" y="2441575"/>
          <p14:tracePt t="8231" x="4721225" y="2441575"/>
          <p14:tracePt t="8247" x="4732338" y="2441575"/>
          <p14:tracePt t="8264" x="4768850" y="2441575"/>
          <p14:tracePt t="8281" x="4864100" y="2452688"/>
          <p14:tracePt t="8297" x="4994275" y="2470150"/>
          <p14:tracePt t="8314" x="5132388" y="2470150"/>
          <p14:tracePt t="8331" x="5292725" y="2493963"/>
          <p14:tracePt t="8347" x="5375275" y="2517775"/>
          <p14:tracePt t="8364" x="5435600" y="2541588"/>
          <p14:tracePt t="8381" x="5507038" y="2584450"/>
          <p14:tracePt t="8397" x="5608638" y="2619375"/>
          <p14:tracePt t="8414" x="5727700" y="2667000"/>
          <p14:tracePt t="8431" x="5834063" y="2703513"/>
          <p14:tracePt t="8447" x="5888038" y="2732088"/>
          <p14:tracePt t="8464" x="5905500" y="2751138"/>
          <p14:tracePt t="8481" x="5911850" y="2798763"/>
          <p14:tracePt t="8485" x="5922963" y="2846388"/>
          <p14:tracePt t="8497" x="5929313" y="2911475"/>
          <p14:tracePt t="8514" x="5970588" y="3078163"/>
          <p14:tracePt t="8531" x="6126163" y="3660775"/>
          <p14:tracePt t="8547" x="6262688" y="4071938"/>
          <p14:tracePt t="8564" x="6399213" y="4446588"/>
          <p14:tracePt t="8581" x="6459538" y="4673600"/>
          <p14:tracePt t="8597" x="6483350" y="4803775"/>
          <p14:tracePt t="8614" x="6500813" y="4875213"/>
          <p14:tracePt t="8631" x="6513513" y="4918075"/>
          <p14:tracePt t="8647" x="6513513" y="4941888"/>
          <p14:tracePt t="8755" x="6518275" y="4941888"/>
          <p14:tracePt t="8763" x="6530975" y="4953000"/>
          <p14:tracePt t="8771" x="6554788" y="4976813"/>
          <p14:tracePt t="8781" x="6589713" y="5013325"/>
          <p14:tracePt t="8797" x="6656388" y="5084763"/>
          <p14:tracePt t="8814" x="6673850" y="5137150"/>
          <p14:tracePt t="8831" x="6751638" y="5208588"/>
          <p14:tracePt t="8847" x="6834188" y="5238750"/>
          <p14:tracePt t="8864" x="6905625" y="5221288"/>
          <p14:tracePt t="8881" x="6935788" y="5143500"/>
          <p14:tracePt t="8897" x="6929438" y="5072063"/>
          <p14:tracePt t="8914" x="6846888" y="4918075"/>
          <p14:tracePt t="8931" x="6792913" y="4840288"/>
          <p14:tracePt t="8947" x="6745288" y="4779963"/>
          <p14:tracePt t="8964" x="6708775" y="4756150"/>
          <p14:tracePt t="8981" x="6691313" y="4751388"/>
          <p14:tracePt t="8997" x="6667500" y="4745038"/>
          <p14:tracePt t="9014" x="6656388" y="4745038"/>
          <p14:tracePt t="9031" x="6650038" y="4745038"/>
          <p14:tracePt t="9115" x="6650038" y="4732338"/>
          <p14:tracePt t="9123" x="6656388" y="4721225"/>
          <p14:tracePt t="9131" x="6656388" y="4703763"/>
          <p14:tracePt t="9147" x="6656388" y="4667250"/>
          <p14:tracePt t="9164" x="6656388" y="4632325"/>
          <p14:tracePt t="9181" x="6656388" y="4589463"/>
          <p14:tracePt t="9197" x="6656388" y="4565650"/>
          <p14:tracePt t="9214" x="6632575" y="4541838"/>
          <p14:tracePt t="9231" x="6619875" y="4530725"/>
          <p14:tracePt t="9264" x="6613525" y="4530725"/>
          <p14:tracePt t="9323" x="6613525" y="4537075"/>
          <p14:tracePt t="9331" x="6608763" y="4541838"/>
          <p14:tracePt t="9339" x="6602413" y="4560888"/>
          <p14:tracePt t="9347" x="6596063" y="4565650"/>
          <p14:tracePt t="9364" x="6602413" y="4613275"/>
          <p14:tracePt t="9381" x="6602413" y="4649788"/>
          <p14:tracePt t="9397" x="6602413" y="4691063"/>
          <p14:tracePt t="9414" x="6602413" y="4732338"/>
          <p14:tracePt t="9431" x="6602413" y="4775200"/>
          <p14:tracePt t="9447" x="6596063" y="4803775"/>
          <p14:tracePt t="9464" x="6589713" y="4840288"/>
          <p14:tracePt t="9481" x="6589713" y="4875213"/>
          <p14:tracePt t="9484" x="6584950" y="4899025"/>
          <p14:tracePt t="9497" x="6584950" y="4918075"/>
          <p14:tracePt t="9514" x="6572250" y="4970463"/>
          <p14:tracePt t="9531" x="6572250" y="5000625"/>
          <p14:tracePt t="9547" x="6565900" y="5060950"/>
          <p14:tracePt t="9564" x="6561138" y="5108575"/>
          <p14:tracePt t="9581" x="6548438" y="5149850"/>
          <p14:tracePt t="9597" x="6542088" y="5203825"/>
          <p14:tracePt t="9614" x="6542088" y="5256213"/>
          <p14:tracePt t="9631" x="6537325" y="5303838"/>
          <p14:tracePt t="9647" x="6537325" y="5370513"/>
          <p14:tracePt t="9664" x="6537325" y="5435600"/>
          <p14:tracePt t="9681" x="6542088" y="5500688"/>
          <p14:tracePt t="9697" x="6542088" y="5554663"/>
          <p14:tracePt t="9714" x="6548438" y="5643563"/>
          <p14:tracePt t="9731" x="6554788" y="5697538"/>
          <p14:tracePt t="9747" x="6561138" y="5745163"/>
          <p14:tracePt t="9764" x="6561138" y="5799138"/>
          <p14:tracePt t="9781" x="6572250" y="5840413"/>
          <p14:tracePt t="9797" x="6584950" y="5888038"/>
          <p14:tracePt t="9814" x="6596063" y="5911850"/>
          <p14:tracePt t="9831" x="6608763" y="5935663"/>
          <p14:tracePt t="9847" x="6608763" y="5942013"/>
          <p14:tracePt t="9864" x="6608763" y="5953125"/>
          <p14:tracePt t="9881" x="6613525" y="5953125"/>
          <p14:tracePt t="9897" x="6613525" y="5959475"/>
          <p14:tracePt t="9914" x="6613525" y="5965825"/>
          <p14:tracePt t="10027" x="6619875" y="5965825"/>
          <p14:tracePt t="10051" x="6619875" y="5953125"/>
          <p14:tracePt t="10059" x="6619875" y="5935663"/>
          <p14:tracePt t="10068" x="6626225" y="5918200"/>
          <p14:tracePt t="10080" x="6626225" y="5899150"/>
          <p14:tracePt t="10097" x="6619875" y="5864225"/>
          <p14:tracePt t="10114" x="6613525" y="5827713"/>
          <p14:tracePt t="10130" x="6602413" y="5792788"/>
          <p14:tracePt t="10147" x="6596063" y="5762625"/>
          <p14:tracePt t="10164" x="6584950" y="5727700"/>
          <p14:tracePt t="10181" x="6584950" y="5703888"/>
          <p14:tracePt t="10197" x="6584950" y="5673725"/>
          <p14:tracePt t="10214" x="6584950" y="5637213"/>
          <p14:tracePt t="10230" x="6584950" y="5602288"/>
          <p14:tracePt t="10247" x="6584950" y="5578475"/>
          <p14:tracePt t="10264" x="6584950" y="5554663"/>
          <p14:tracePt t="10280" x="6584950" y="5537200"/>
          <p14:tracePt t="10297" x="6584950" y="5507038"/>
          <p14:tracePt t="10314" x="6584950" y="5470525"/>
          <p14:tracePt t="10330" x="6578600" y="5422900"/>
          <p14:tracePt t="10347" x="6565900" y="5370513"/>
          <p14:tracePt t="10364" x="6561138" y="5334000"/>
          <p14:tracePt t="10380" x="6554788" y="5299075"/>
          <p14:tracePt t="10397" x="6542088" y="5256213"/>
          <p14:tracePt t="10414" x="6530975" y="5197475"/>
          <p14:tracePt t="10430" x="6524625" y="5137150"/>
          <p14:tracePt t="10447" x="6518275" y="5078413"/>
          <p14:tracePt t="10464" x="6513513" y="5018088"/>
          <p14:tracePt t="10480" x="6500813" y="4970463"/>
          <p14:tracePt t="10497" x="6489700" y="4918075"/>
          <p14:tracePt t="10501" x="6477000" y="4899025"/>
          <p14:tracePt t="10514" x="6470650" y="4840288"/>
          <p14:tracePt t="10530" x="6453188" y="4786313"/>
          <p14:tracePt t="10547" x="6429375" y="4714875"/>
          <p14:tracePt t="10564" x="6399213" y="4656138"/>
          <p14:tracePt t="10580" x="6370638" y="4578350"/>
          <p14:tracePt t="10597" x="6351588" y="4524375"/>
          <p14:tracePt t="10614" x="6340475" y="4489450"/>
          <p14:tracePt t="10630" x="6334125" y="4459288"/>
          <p14:tracePt t="10647" x="6327775" y="4446588"/>
          <p14:tracePt t="10664" x="6327775" y="4441825"/>
          <p14:tracePt t="10681" x="6323013" y="4441825"/>
          <p14:tracePt t="10859" x="6323013" y="4446588"/>
          <p14:tracePt t="10867" x="6323013" y="4452938"/>
          <p14:tracePt t="10884" x="6323013" y="4459288"/>
          <p14:tracePt t="10907" x="6323013" y="4465638"/>
          <p14:tracePt t="10923" x="6323013" y="4470400"/>
          <p14:tracePt t="10931" x="6316663" y="4470400"/>
          <p14:tracePt t="10939" x="6316663" y="4476750"/>
          <p14:tracePt t="10947" x="6316663" y="4483100"/>
          <p14:tracePt t="10964" x="6316663" y="4494213"/>
          <p14:tracePt t="10980" x="6316663" y="4500563"/>
          <p14:tracePt t="10997" x="6316663" y="4513263"/>
          <p14:tracePt t="11019" x="6323013" y="4513263"/>
          <p14:tracePt t="11123" x="6327775" y="4513263"/>
          <p14:tracePt t="11139" x="6334125" y="4513263"/>
          <p14:tracePt t="11147" x="6340475" y="4513263"/>
          <p14:tracePt t="11155" x="6351588" y="4513263"/>
          <p14:tracePt t="11164" x="6357938" y="4513263"/>
          <p14:tracePt t="11219" x="6370638" y="4513263"/>
          <p14:tracePt t="11227" x="6388100" y="4506913"/>
          <p14:tracePt t="11235" x="6435725" y="4483100"/>
          <p14:tracePt t="11247" x="6500813" y="4452938"/>
          <p14:tracePt t="11264" x="6613525" y="4398963"/>
          <p14:tracePt t="11280" x="6650038" y="4381500"/>
          <p14:tracePt t="11297" x="6661150" y="4375150"/>
          <p14:tracePt t="11314" x="6673850" y="4370388"/>
          <p14:tracePt t="11499" x="6680200" y="4370388"/>
          <p14:tracePt t="11517" x="6684963" y="4370388"/>
          <p14:tracePt t="11523" x="6684963" y="4364038"/>
          <p14:tracePt t="11547" x="6684963" y="4357688"/>
          <p14:tracePt t="11555" x="6684963" y="4351338"/>
          <p14:tracePt t="11587" x="6684963" y="4346575"/>
          <p14:tracePt t="11603" x="6691313" y="4346575"/>
          <p14:tracePt t="11619" x="6691313" y="4340225"/>
          <p14:tracePt t="11635" x="6691313" y="4333875"/>
          <p14:tracePt t="11643" x="6684963" y="4327525"/>
          <p14:tracePt t="11659" x="6684963" y="4322763"/>
          <p14:tracePt t="11667" x="6680200" y="4322763"/>
          <p14:tracePt t="11684" x="6673850" y="4316413"/>
          <p14:tracePt t="11697" x="6667500" y="4310063"/>
          <p14:tracePt t="11714" x="6661150" y="4298950"/>
          <p14:tracePt t="11730" x="6613525" y="4268788"/>
          <p14:tracePt t="11747" x="6578600" y="4244975"/>
          <p14:tracePt t="11764" x="6542088" y="4214813"/>
          <p14:tracePt t="11780" x="6494463" y="4184650"/>
          <p14:tracePt t="11797" x="6429375" y="4137025"/>
          <p14:tracePt t="11813" x="6357938" y="4102100"/>
          <p14:tracePt t="11830" x="6292850" y="4065588"/>
          <p14:tracePt t="11847" x="6232525" y="4048125"/>
          <p14:tracePt t="11863" x="6203950" y="4030663"/>
          <p14:tracePt t="11880" x="6180138" y="4013200"/>
          <p14:tracePt t="11897" x="6161088" y="4013200"/>
          <p14:tracePt t="11914" x="6161088" y="4006850"/>
          <p14:tracePt t="11930" x="6149975" y="4006850"/>
          <p14:tracePt t="11947" x="6149975" y="4000500"/>
          <p14:tracePt t="11963" x="6143625" y="4000500"/>
          <p14:tracePt t="11980" x="6119813" y="4000500"/>
          <p14:tracePt t="11997" x="6089650" y="4000500"/>
          <p14:tracePt t="12014" x="6065838" y="4013200"/>
          <p14:tracePt t="12030" x="6000750" y="4017963"/>
          <p14:tracePt t="12047" x="5935663" y="4024313"/>
          <p14:tracePt t="12063" x="5888038" y="4024313"/>
          <p14:tracePt t="12080" x="5822950" y="4030663"/>
          <p14:tracePt t="12097" x="5768975" y="4037013"/>
          <p14:tracePt t="12114" x="5732463" y="4041775"/>
          <p14:tracePt t="12130" x="5697538" y="4060825"/>
          <p14:tracePt t="12147" x="5661025" y="4071938"/>
          <p14:tracePt t="12163" x="5626100" y="4095750"/>
          <p14:tracePt t="12180" x="5565775" y="4125913"/>
          <p14:tracePt t="12197" x="5507038" y="4160838"/>
          <p14:tracePt t="12213" x="5453063" y="4191000"/>
          <p14:tracePt t="12230" x="5394325" y="4238625"/>
          <p14:tracePt t="12247" x="5351463" y="4268788"/>
          <p14:tracePt t="12263" x="5303838" y="4316413"/>
          <p14:tracePt t="12280" x="5268913" y="4351338"/>
          <p14:tracePt t="12297" x="5245100" y="4398963"/>
          <p14:tracePt t="12314" x="5221288" y="4441825"/>
          <p14:tracePt t="12330" x="5184775" y="4506913"/>
          <p14:tracePt t="12347" x="5108575" y="4649788"/>
          <p14:tracePt t="12363" x="5060950" y="4751388"/>
          <p14:tracePt t="12380" x="5013325" y="4851400"/>
          <p14:tracePt t="12397" x="4989513" y="4935538"/>
          <p14:tracePt t="12413" x="4953000" y="5006975"/>
          <p14:tracePt t="12430" x="4953000" y="5054600"/>
          <p14:tracePt t="12447" x="4953000" y="5102225"/>
          <p14:tracePt t="12463" x="4953000" y="5143500"/>
          <p14:tracePt t="12480" x="4965700" y="5180013"/>
          <p14:tracePt t="12497" x="4976813" y="5221288"/>
          <p14:tracePt t="12500" x="4976813" y="5232400"/>
          <p14:tracePt t="12513" x="4983163" y="5256213"/>
          <p14:tracePt t="12530" x="4983163" y="5299075"/>
          <p14:tracePt t="12547" x="4983163" y="5310188"/>
          <p14:tracePt t="12563" x="4983163" y="5346700"/>
          <p14:tracePt t="12580" x="4994275" y="5375275"/>
          <p14:tracePt t="12597" x="5013325" y="5405438"/>
          <p14:tracePt t="12613" x="5018088" y="5411788"/>
          <p14:tracePt t="12630" x="5037138" y="5422900"/>
          <p14:tracePt t="12647" x="5054600" y="5435600"/>
          <p14:tracePt t="12663" x="5078413" y="5441950"/>
          <p14:tracePt t="12680" x="5108575" y="5441950"/>
          <p14:tracePt t="12697" x="5137150" y="5441950"/>
          <p14:tracePt t="12713" x="5156200" y="5441950"/>
          <p14:tracePt t="12730" x="5167313" y="5435600"/>
          <p14:tracePt t="12747" x="5180013" y="5429250"/>
          <p14:tracePt t="12763" x="5203825" y="5422900"/>
          <p14:tracePt t="12780" x="5214938" y="5418138"/>
          <p14:tracePt t="12797" x="5227638" y="5411788"/>
          <p14:tracePt t="12813" x="5251450" y="5405438"/>
          <p14:tracePt t="12830" x="5275263" y="5394325"/>
          <p14:tracePt t="12847" x="5280025" y="5394325"/>
          <p14:tracePt t="12880" x="5292725" y="5394325"/>
          <p14:tracePt t="12897" x="5299075" y="5399088"/>
          <p14:tracePt t="12955" x="5303838" y="5399088"/>
          <p14:tracePt t="12963" x="5310188" y="5399088"/>
          <p14:tracePt t="12987" x="5316538" y="5399088"/>
          <p14:tracePt t="12995" x="5327650" y="5399088"/>
          <p14:tracePt t="13003" x="5334000" y="5399088"/>
          <p14:tracePt t="13013" x="5351463" y="5399088"/>
          <p14:tracePt t="13030" x="5375275" y="5399088"/>
          <p14:tracePt t="13047" x="5381625" y="5399088"/>
          <p14:tracePt t="13063" x="5387975" y="5394325"/>
          <p14:tracePt t="13080" x="5405438" y="5394325"/>
          <p14:tracePt t="13097" x="5435600" y="5381625"/>
          <p14:tracePt t="13113" x="5459413" y="5375275"/>
          <p14:tracePt t="13130" x="5524500" y="5370513"/>
          <p14:tracePt t="13147" x="5680075" y="5340350"/>
          <p14:tracePt t="13163" x="5762625" y="5327650"/>
          <p14:tracePt t="13180" x="5857875" y="5303838"/>
          <p14:tracePt t="13197" x="5929313" y="5286375"/>
          <p14:tracePt t="13213" x="5959475" y="5275263"/>
          <p14:tracePt t="13230" x="5965825" y="5268913"/>
          <p14:tracePt t="13284" x="5965825" y="5262563"/>
          <p14:tracePt t="13323" x="5965825" y="5256213"/>
          <p14:tracePt t="13333" x="5965825" y="5251450"/>
          <p14:tracePt t="13355" x="5965825" y="5245100"/>
          <p14:tracePt t="13371" x="5959475" y="5238750"/>
          <p14:tracePt t="13379" x="5953125" y="5238750"/>
          <p14:tracePt t="13387" x="5953125" y="5232400"/>
          <p14:tracePt t="13397" x="5953125" y="5227638"/>
          <p14:tracePt t="13413" x="5946775" y="5221288"/>
          <p14:tracePt t="13430" x="5946775" y="5214938"/>
          <p14:tracePt t="13499" x="5942013" y="5214938"/>
          <p14:tracePt t="13523" x="5935663" y="5214938"/>
          <p14:tracePt t="13532" x="5929313" y="5214938"/>
          <p14:tracePt t="13539" x="5922963" y="5208588"/>
          <p14:tracePt t="13547" x="5918200" y="5208588"/>
          <p14:tracePt t="13563" x="5905500" y="5208588"/>
          <p14:tracePt t="13580" x="5894388" y="5208588"/>
          <p14:tracePt t="13597" x="5870575" y="5203825"/>
          <p14:tracePt t="13613" x="5857875" y="5203825"/>
          <p14:tracePt t="13667" x="5851525" y="5203825"/>
          <p14:tracePt t="13675" x="5851525" y="5197475"/>
          <p14:tracePt t="13684" x="5846763" y="5197475"/>
          <p14:tracePt t="13697" x="5840413" y="5197475"/>
          <p14:tracePt t="13713" x="5834063" y="5184775"/>
          <p14:tracePt t="13730" x="5822950" y="5184775"/>
          <p14:tracePt t="13747" x="5799138" y="5173663"/>
          <p14:tracePt t="13763" x="5792788" y="5167313"/>
          <p14:tracePt t="13780" x="5780088" y="5167313"/>
          <p14:tracePt t="13797" x="5780088" y="5160963"/>
          <p14:tracePt t="14139" x="5786438" y="5160963"/>
          <p14:tracePt t="14147" x="5792788" y="5160963"/>
          <p14:tracePt t="14163" x="5803900" y="5160963"/>
          <p14:tracePt t="14171" x="5810250" y="5160963"/>
          <p14:tracePt t="14180" x="5822950" y="5160963"/>
          <p14:tracePt t="14197" x="5846763" y="5160963"/>
          <p14:tracePt t="14213" x="5875338" y="5160963"/>
          <p14:tracePt t="14230" x="5899150" y="5160963"/>
          <p14:tracePt t="14247" x="5918200" y="5160963"/>
          <p14:tracePt t="14263" x="5942013" y="5160963"/>
          <p14:tracePt t="14280" x="5953125" y="5160963"/>
          <p14:tracePt t="14297" x="5976938" y="5160963"/>
          <p14:tracePt t="14313" x="6013450" y="5160963"/>
          <p14:tracePt t="14330" x="6119813" y="5160963"/>
          <p14:tracePt t="14347" x="6208713" y="5160963"/>
          <p14:tracePt t="14363" x="6292850" y="5160963"/>
          <p14:tracePt t="14380" x="6346825" y="5160963"/>
          <p14:tracePt t="14397" x="6388100" y="5160963"/>
          <p14:tracePt t="14413" x="6418263" y="5160963"/>
          <p14:tracePt t="14430" x="6446838" y="5160963"/>
          <p14:tracePt t="14447" x="6483350" y="5160963"/>
          <p14:tracePt t="14463" x="6542088" y="5160963"/>
          <p14:tracePt t="14480" x="6608763" y="5160963"/>
          <p14:tracePt t="14497" x="6704013" y="5167313"/>
          <p14:tracePt t="14500" x="6751638" y="5167313"/>
          <p14:tracePt t="14513" x="6799263" y="5173663"/>
          <p14:tracePt t="14530" x="6888163" y="5180013"/>
          <p14:tracePt t="14546" x="6965950" y="5191125"/>
          <p14:tracePt t="14563" x="6983413" y="5191125"/>
          <p14:tracePt t="14683" x="6983413" y="5197475"/>
          <p14:tracePt t="16139" x="6977063" y="5197475"/>
          <p14:tracePt t="16163" x="6970713" y="5197475"/>
          <p14:tracePt t="16171" x="6970713" y="5203825"/>
          <p14:tracePt t="18059" x="6970713" y="5197475"/>
          <p14:tracePt t="18075" x="6970713" y="5191125"/>
          <p14:tracePt t="18083" x="6970713" y="5184775"/>
          <p14:tracePt t="18100" x="6970713" y="5180013"/>
          <p14:tracePt t="18107" x="6970713" y="5173663"/>
          <p14:tracePt t="18116" x="6970713" y="5167313"/>
          <p14:tracePt t="18129" x="6977063" y="5156200"/>
          <p14:tracePt t="18146" x="6983413" y="5132388"/>
          <p14:tracePt t="18162" x="6989763" y="5095875"/>
          <p14:tracePt t="18179" x="6989763" y="5078413"/>
          <p14:tracePt t="18196" x="6989763" y="5065713"/>
          <p14:tracePt t="18213" x="6989763" y="5054600"/>
          <p14:tracePt t="18229" x="6989763" y="5048250"/>
          <p14:tracePt t="18246" x="6989763" y="5041900"/>
          <p14:tracePt t="18263" x="6994525" y="5030788"/>
          <p14:tracePt t="18279" x="6994525" y="5024438"/>
          <p14:tracePt t="18313" x="7000875" y="5018088"/>
          <p14:tracePt t="18329" x="7000875" y="5006975"/>
          <p14:tracePt t="18346" x="7013575" y="4994275"/>
          <p14:tracePt t="18363" x="7024688" y="4976813"/>
          <p14:tracePt t="18379" x="7031038" y="4959350"/>
          <p14:tracePt t="18396" x="7037388" y="4959350"/>
          <p14:tracePt t="18413" x="7037388" y="4953000"/>
          <p14:tracePt t="18429" x="7042150" y="4946650"/>
          <p14:tracePt t="18446" x="7048500" y="4941888"/>
          <p14:tracePt t="18462" x="7048500" y="4929188"/>
          <p14:tracePt t="18479" x="7061200" y="4918075"/>
          <p14:tracePt t="18496" x="7072313" y="4905375"/>
          <p14:tracePt t="18513" x="7089775" y="4894263"/>
          <p14:tracePt t="18529" x="7126288" y="4875213"/>
          <p14:tracePt t="18546" x="7197725" y="4827588"/>
          <p14:tracePt t="18563" x="7256463" y="4810125"/>
          <p14:tracePt t="18579" x="7304088" y="4775200"/>
          <p14:tracePt t="18596" x="7358063" y="4751388"/>
          <p14:tracePt t="18612" x="7399338" y="4721225"/>
          <p14:tracePt t="18629" x="7435850" y="4697413"/>
          <p14:tracePt t="18646" x="7466013" y="4673600"/>
          <p14:tracePt t="18662" x="7500938" y="4649788"/>
          <p14:tracePt t="18679" x="7531100" y="4632325"/>
          <p14:tracePt t="18696" x="7561263" y="4602163"/>
          <p14:tracePt t="18712" x="7572375" y="4584700"/>
          <p14:tracePt t="18729" x="7585075" y="4572000"/>
          <p14:tracePt t="18746" x="7608888" y="4560888"/>
          <p14:tracePt t="18762" x="7620000" y="4541838"/>
          <p14:tracePt t="18779" x="7637463" y="4524375"/>
          <p14:tracePt t="18796" x="7661275" y="4500563"/>
          <p14:tracePt t="18812" x="7704138" y="4470400"/>
          <p14:tracePt t="18829" x="7762875" y="4446588"/>
          <p14:tracePt t="18846" x="7847013" y="4394200"/>
          <p14:tracePt t="18862" x="7947025" y="4346575"/>
          <p14:tracePt t="18879" x="8061325" y="4292600"/>
          <p14:tracePt t="18896" x="8161338" y="4244975"/>
          <p14:tracePt t="18912" x="8256588" y="4197350"/>
          <p14:tracePt t="18929" x="8316913" y="4173538"/>
          <p14:tracePt t="18946" x="8358188" y="4143375"/>
          <p14:tracePt t="18962" x="8375650" y="4137025"/>
          <p14:tracePt t="18979" x="8399463" y="4125913"/>
          <p14:tracePt t="18996" x="8435975" y="4125913"/>
          <p14:tracePt t="19012" x="8459788" y="4119563"/>
          <p14:tracePt t="19029" x="8483600" y="4113213"/>
          <p14:tracePt t="19046" x="8507413" y="4113213"/>
          <p14:tracePt t="19062" x="8531225" y="4113213"/>
          <p14:tracePt t="19079" x="8572500" y="4113213"/>
          <p14:tracePt t="19096" x="8643938" y="4113213"/>
          <p14:tracePt t="19112" x="8715375" y="4119563"/>
          <p14:tracePt t="19129" x="8799513" y="4125913"/>
          <p14:tracePt t="19146" x="8858250" y="4125913"/>
          <p14:tracePt t="19162" x="8953500" y="4065588"/>
          <p14:tracePt t="19179" x="8953500" y="4048125"/>
          <p14:tracePt t="19475" x="8942388" y="4048125"/>
          <p14:tracePt t="19499" x="8947150" y="4048125"/>
          <p14:tracePt t="19507" x="8953500" y="4048125"/>
          <p14:tracePt t="19516" x="8953500" y="4041775"/>
          <p14:tracePt t="19529" x="8953500" y="4037013"/>
          <p14:tracePt t="19546" x="8959850" y="4037013"/>
          <p14:tracePt t="19562" x="8959850" y="4030663"/>
          <p14:tracePt t="19579" x="8959850" y="4037013"/>
          <p14:tracePt t="19596" x="8959850" y="4041775"/>
          <p14:tracePt t="19612" x="8966200" y="4048125"/>
          <p14:tracePt t="19629" x="8970963" y="4048125"/>
          <p14:tracePt t="19646" x="8977313" y="4054475"/>
          <p14:tracePt t="19662" x="8983663" y="4054475"/>
          <p14:tracePt t="19679" x="9001125" y="4054475"/>
          <p14:tracePt t="19696" x="9031288" y="4060825"/>
          <p14:tracePt t="19712" x="9066213" y="4060825"/>
          <p14:tracePt t="19729" x="9096375" y="4065588"/>
          <p14:tracePt t="19746" x="9126538" y="4078288"/>
          <p14:tracePt t="19762" x="9150350" y="4089400"/>
          <p14:tracePt t="19779" x="9156700" y="4089400"/>
          <p14:tracePt t="19796" x="9161463" y="4095750"/>
          <p14:tracePt t="19812" x="9167813" y="4102100"/>
          <p14:tracePt t="19829" x="9174163" y="4102100"/>
          <p14:tracePt t="19846" x="9180513" y="4102100"/>
          <p14:tracePt t="19862" x="9185275" y="4102100"/>
          <p14:tracePt t="19879" x="9191625" y="4102100"/>
          <p14:tracePt t="19896" x="9197975" y="4108450"/>
          <p14:tracePt t="21427" x="9197975" y="4113213"/>
          <p14:tracePt t="21443" x="9204325" y="4113213"/>
          <p14:tracePt t="21451" x="9221788" y="4113213"/>
          <p14:tracePt t="21462" x="9245600" y="4113213"/>
          <p14:tracePt t="21479" x="9251950" y="4125913"/>
          <p14:tracePt t="21691" x="9232900" y="4137025"/>
          <p14:tracePt t="21699" x="9228138" y="4149725"/>
          <p14:tracePt t="21707" x="9221788" y="4156075"/>
          <p14:tracePt t="21716" x="9215438" y="4156075"/>
          <p14:tracePt t="21729" x="9209088" y="4149725"/>
          <p14:tracePt t="21745" x="9204325" y="4137025"/>
          <p14:tracePt t="21762" x="9215438" y="4137025"/>
          <p14:tracePt t="21779" x="9232900" y="4119563"/>
          <p14:tracePt t="21795" x="9232900" y="4102100"/>
          <p14:tracePt t="21812" x="9239250" y="4095750"/>
          <p14:tracePt t="21829" x="9239250" y="4089400"/>
          <p14:tracePt t="21845" x="9239250" y="4084638"/>
          <p14:tracePt t="21862" x="9239250" y="4078288"/>
          <p14:tracePt t="21879" x="9239250" y="4071938"/>
          <p14:tracePt t="21895" x="9239250" y="4065588"/>
          <p14:tracePt t="21912" x="9239250" y="4060825"/>
          <p14:tracePt t="22139" x="9245600" y="4060825"/>
          <p14:tracePt t="22155" x="9251950" y="4060825"/>
          <p14:tracePt t="22179" x="9256713" y="4060825"/>
          <p14:tracePt t="22195" x="9263063" y="4060825"/>
          <p14:tracePt t="22211" x="9269413" y="4065588"/>
          <p14:tracePt t="22219" x="9275763" y="4065588"/>
          <p14:tracePt t="22235" x="9280525" y="4065588"/>
          <p14:tracePt t="22245" x="9293225" y="4071938"/>
          <p14:tracePt t="22262" x="9317038" y="4078288"/>
          <p14:tracePt t="22279" x="9340850" y="4078288"/>
          <p14:tracePt t="22295" x="9375775" y="4084638"/>
          <p14:tracePt t="22312" x="9418638" y="4089400"/>
          <p14:tracePt t="22329" x="9483725" y="4095750"/>
          <p14:tracePt t="22345" x="9548813" y="4095750"/>
          <p14:tracePt t="22362" x="9626600" y="4095750"/>
          <p14:tracePt t="22379" x="9674225" y="4084638"/>
          <p14:tracePt t="22395" x="9715500" y="4084638"/>
          <p14:tracePt t="22412" x="9739313" y="4065588"/>
          <p14:tracePt t="22429" x="9769475" y="4060825"/>
          <p14:tracePt t="22445" x="9810750" y="4041775"/>
          <p14:tracePt t="22462" x="9847263" y="4024313"/>
          <p14:tracePt t="22479" x="9894888" y="4006850"/>
          <p14:tracePt t="22495" x="9923463" y="3994150"/>
          <p14:tracePt t="22512" x="9947275" y="3983038"/>
          <p14:tracePt t="22529" x="9966325" y="3970338"/>
          <p14:tracePt t="22545" x="9977438" y="3959225"/>
          <p14:tracePt t="22548" x="9990138" y="3946525"/>
          <p14:tracePt t="22562" x="9994900" y="3941763"/>
          <p14:tracePt t="22579" x="10048875" y="3905250"/>
          <p14:tracePt t="22595" x="10090150" y="3870325"/>
          <p14:tracePt t="22612" x="10113963" y="3840163"/>
          <p14:tracePt t="22629" x="10133013" y="3816350"/>
          <p14:tracePt t="22645" x="10144125" y="3792538"/>
          <p14:tracePt t="22662" x="10144125" y="3775075"/>
          <p14:tracePt t="22679" x="10144125" y="3751263"/>
          <p14:tracePt t="22695" x="10144125" y="3727450"/>
          <p14:tracePt t="22712" x="10137775" y="3697288"/>
          <p14:tracePt t="22729" x="10120313" y="3660775"/>
          <p14:tracePt t="22745" x="10109200" y="3636963"/>
          <p14:tracePt t="22762" x="10079038" y="3608388"/>
          <p14:tracePt t="22778" x="10037763" y="3584575"/>
          <p14:tracePt t="22795" x="10013950" y="3571875"/>
          <p14:tracePt t="22812" x="9977438" y="3565525"/>
          <p14:tracePt t="22828" x="9942513" y="3560763"/>
          <p14:tracePt t="22845" x="9912350" y="3560763"/>
          <p14:tracePt t="22862" x="9882188" y="3560763"/>
          <p14:tracePt t="22878" x="9858375" y="3560763"/>
          <p14:tracePt t="22895" x="9834563" y="3565525"/>
          <p14:tracePt t="22912" x="9810750" y="3578225"/>
          <p14:tracePt t="22928" x="9786938" y="3589338"/>
          <p14:tracePt t="22945" x="9775825" y="3602038"/>
          <p14:tracePt t="22962" x="9739313" y="3625850"/>
          <p14:tracePt t="22978" x="9698038" y="3660775"/>
          <p14:tracePt t="22995" x="9680575" y="3703638"/>
          <p14:tracePt t="23012" x="9661525" y="3732213"/>
          <p14:tracePt t="23028" x="9650413" y="3768725"/>
          <p14:tracePt t="23045" x="9644063" y="3810000"/>
          <p14:tracePt t="23062" x="9644063" y="3846513"/>
          <p14:tracePt t="23078" x="9674225" y="3898900"/>
          <p14:tracePt t="23095" x="9698038" y="3946525"/>
          <p14:tracePt t="23112" x="9721850" y="3976688"/>
          <p14:tracePt t="23128" x="9721850" y="3989388"/>
          <p14:tracePt t="23145" x="9745663" y="4006850"/>
          <p14:tracePt t="23162" x="9793288" y="4041775"/>
          <p14:tracePt t="23178" x="9923463" y="4102100"/>
          <p14:tracePt t="23195" x="10013950" y="4119563"/>
          <p14:tracePt t="23212" x="10085388" y="4119563"/>
          <p14:tracePt t="23228" x="10150475" y="4119563"/>
          <p14:tracePt t="23245" x="10180638" y="4102100"/>
          <p14:tracePt t="23262" x="10215563" y="4078288"/>
          <p14:tracePt t="23278" x="10239375" y="4060825"/>
          <p14:tracePt t="23295" x="10280650" y="4037013"/>
          <p14:tracePt t="23312" x="10323513" y="4000500"/>
          <p14:tracePt t="23328" x="10371138" y="3959225"/>
          <p14:tracePt t="23345" x="10412413" y="3917950"/>
          <p14:tracePt t="23362" x="10442575" y="3875088"/>
          <p14:tracePt t="23378" x="10460038" y="3810000"/>
          <p14:tracePt t="23395" x="10460038" y="3775075"/>
          <p14:tracePt t="23412" x="10442575" y="3727450"/>
          <p14:tracePt t="23428" x="10406063" y="3690938"/>
          <p14:tracePt t="23445" x="10352088" y="3660775"/>
          <p14:tracePt t="23462" x="10280650" y="3636963"/>
          <p14:tracePt t="23478" x="10198100" y="3613150"/>
          <p14:tracePt t="23495" x="10126663" y="3608388"/>
          <p14:tracePt t="23512" x="10061575" y="3608388"/>
          <p14:tracePt t="23528" x="10013950" y="3608388"/>
          <p14:tracePt t="23545" x="9971088" y="3632200"/>
          <p14:tracePt t="23548" x="9953625" y="3636963"/>
          <p14:tracePt t="23562" x="9936163" y="3667125"/>
          <p14:tracePt t="23578" x="9918700" y="3690938"/>
          <p14:tracePt t="23595" x="9912350" y="3714750"/>
          <p14:tracePt t="23612" x="9912350" y="3732213"/>
          <p14:tracePt t="23628" x="9912350" y="3762375"/>
          <p14:tracePt t="23645" x="9918700" y="3810000"/>
          <p14:tracePt t="23662" x="9953625" y="3881438"/>
          <p14:tracePt t="23678" x="10013950" y="3959225"/>
          <p14:tracePt t="23695" x="10048875" y="4024313"/>
          <p14:tracePt t="23712" x="10102850" y="4084638"/>
          <p14:tracePt t="23729" x="10137775" y="4119563"/>
          <p14:tracePt t="23745" x="10174288" y="4143375"/>
          <p14:tracePt t="23762" x="10191750" y="4156075"/>
          <p14:tracePt t="23778" x="10204450" y="4160838"/>
          <p14:tracePt t="24579" x="10198100" y="4160838"/>
          <p14:tracePt t="24587" x="10191750" y="4167188"/>
          <p14:tracePt t="24595" x="10174288" y="4173538"/>
          <p14:tracePt t="24612" x="10085388" y="4191000"/>
          <p14:tracePt t="24628" x="9936163" y="4197350"/>
          <p14:tracePt t="24645" x="9756775" y="4208463"/>
          <p14:tracePt t="24661" x="9590088" y="4214813"/>
          <p14:tracePt t="24678" x="9453563" y="4244975"/>
          <p14:tracePt t="24695" x="9399588" y="4262438"/>
          <p14:tracePt t="24712" x="9394825" y="4268788"/>
          <p14:tracePt t="24728" x="9388475" y="4268788"/>
          <p14:tracePt t="24779" x="9388475" y="4275138"/>
          <p14:tracePt t="24827" x="9388475" y="4279900"/>
          <p14:tracePt t="24843" x="9388475" y="4286250"/>
          <p14:tracePt t="25355" x="9388475" y="4292600"/>
          <p14:tracePt t="25371" x="9382125" y="4292600"/>
          <p14:tracePt t="25403" x="9382125" y="4298950"/>
          <p14:tracePt t="25411" x="9375775" y="4298950"/>
          <p14:tracePt t="25435" x="9371013" y="4298950"/>
          <p14:tracePt t="25459" x="9371013" y="4303713"/>
          <p14:tracePt t="25475" x="9371013" y="4310063"/>
          <p14:tracePt t="25507" x="9371013" y="4316413"/>
          <p14:tracePt t="25515" x="9364663" y="4316413"/>
          <p14:tracePt t="25555" x="9364663" y="4322763"/>
          <p14:tracePt t="26195" x="9364663" y="4327525"/>
          <p14:tracePt t="26203" x="9364663" y="4333875"/>
          <p14:tracePt t="26219" x="9358313" y="4333875"/>
          <p14:tracePt t="29403" x="9358313" y="4340225"/>
          <p14:tracePt t="29419" x="9358313" y="4346575"/>
          <p14:tracePt t="29443" x="9358313" y="4351338"/>
          <p14:tracePt t="29451" x="9358313" y="4357688"/>
          <p14:tracePt t="29483" x="9358313" y="4364038"/>
          <p14:tracePt t="29507" x="9364663" y="4370388"/>
          <p14:tracePt t="29515" x="9371013" y="4375150"/>
          <p14:tracePt t="29523" x="9399588" y="4375150"/>
          <p14:tracePt t="29531" x="9429750" y="4387850"/>
          <p14:tracePt t="29544" x="9459913" y="4394200"/>
          <p14:tracePt t="29561" x="9542463" y="4394200"/>
          <p14:tracePt t="29577" x="9650413" y="4394200"/>
          <p14:tracePt t="29580" x="9709150" y="4394200"/>
          <p14:tracePt t="29594" x="9858375" y="4381500"/>
          <p14:tracePt t="29611" x="9953625" y="4357688"/>
          <p14:tracePt t="29627" x="10025063" y="4322763"/>
          <p14:tracePt t="29644" x="10066338" y="4298950"/>
          <p14:tracePt t="29661" x="10090150" y="4268788"/>
          <p14:tracePt t="29677" x="10109200" y="4227513"/>
          <p14:tracePt t="29694" x="10137775" y="4191000"/>
          <p14:tracePt t="29711" x="10180638" y="4132263"/>
          <p14:tracePt t="29727" x="10215563" y="4084638"/>
          <p14:tracePt t="29744" x="10252075" y="4024313"/>
          <p14:tracePt t="29761" x="10269538" y="3994150"/>
          <p14:tracePt t="29778" x="10287000" y="3946525"/>
          <p14:tracePt t="29794" x="10287000" y="3894138"/>
          <p14:tracePt t="29811" x="10287000" y="3857625"/>
          <p14:tracePt t="29827" x="10287000" y="3822700"/>
          <p14:tracePt t="29844" x="10263188" y="3775075"/>
          <p14:tracePt t="29861" x="10239375" y="3744913"/>
          <p14:tracePt t="29877" x="10215563" y="3708400"/>
          <p14:tracePt t="29894" x="10185400" y="3679825"/>
          <p14:tracePt t="29911" x="10161588" y="3660775"/>
          <p14:tracePt t="29927" x="10137775" y="3660775"/>
          <p14:tracePt t="29944" x="10102850" y="3649663"/>
          <p14:tracePt t="29961" x="10079038" y="3649663"/>
          <p14:tracePt t="29977" x="10042525" y="3643313"/>
          <p14:tracePt t="29994" x="10013950" y="3643313"/>
          <p14:tracePt t="30011" x="9966325" y="3643313"/>
          <p14:tracePt t="30027" x="9929813" y="3643313"/>
          <p14:tracePt t="30044" x="9899650" y="3643313"/>
          <p14:tracePt t="30061" x="9882188" y="3649663"/>
          <p14:tracePt t="30077" x="9864725" y="3656013"/>
          <p14:tracePt t="30094" x="9847263" y="3667125"/>
          <p14:tracePt t="30111" x="9817100" y="3684588"/>
          <p14:tracePt t="30127" x="9793288" y="3714750"/>
          <p14:tracePt t="30144" x="9769475" y="3727450"/>
          <p14:tracePt t="30161" x="9745663" y="3744913"/>
          <p14:tracePt t="30177" x="9721850" y="3768725"/>
          <p14:tracePt t="30194" x="9709150" y="3792538"/>
          <p14:tracePt t="30211" x="9691688" y="3822700"/>
          <p14:tracePt t="30227" x="9685338" y="3840163"/>
          <p14:tracePt t="30244" x="9674225" y="3863975"/>
          <p14:tracePt t="30261" x="9667875" y="3887788"/>
          <p14:tracePt t="30277" x="9661525" y="3905250"/>
          <p14:tracePt t="30294" x="9661525" y="3917950"/>
          <p14:tracePt t="30311" x="9661525" y="3922713"/>
          <p14:tracePt t="30327" x="9656763" y="3922713"/>
          <p14:tracePt t="30403" x="9656763" y="3929063"/>
          <p14:tracePt t="30427" x="9656763" y="3935413"/>
          <p14:tracePt t="30435" x="9656763" y="3941763"/>
          <p14:tracePt t="30531" x="9656763" y="3946525"/>
          <p14:tracePt t="30555" x="9656763" y="3952875"/>
          <p14:tracePt t="30564" x="9661525" y="3959225"/>
          <p14:tracePt t="30571" x="9661525" y="3965575"/>
          <p14:tracePt t="30581" x="9661525" y="3970338"/>
          <p14:tracePt t="30594" x="9674225" y="3983038"/>
          <p14:tracePt t="30613" x="9674225" y="3989388"/>
          <p14:tracePt t="30627" x="9680575" y="4006850"/>
          <p14:tracePt t="30644" x="9685338" y="4006850"/>
          <p14:tracePt t="30661" x="9685338" y="4013200"/>
          <p14:tracePt t="32059" x="9691688" y="4013200"/>
          <p14:tracePt t="32068" x="9698038" y="4006850"/>
          <p14:tracePt t="32077" x="9704388" y="4006850"/>
          <p14:tracePt t="32094" x="9721850" y="3994150"/>
          <p14:tracePt t="32110" x="9728200" y="3989388"/>
          <p14:tracePt t="32127" x="9732963" y="3989388"/>
          <p14:tracePt t="32144" x="9732963" y="3983038"/>
          <p14:tracePt t="32979" x="9728200" y="3983038"/>
          <p14:tracePt t="32997" x="9728200" y="3989388"/>
          <p14:tracePt t="33003" x="9721850" y="3989388"/>
          <p14:tracePt t="33179" x="9715500" y="3989388"/>
          <p14:tracePt t="33187" x="9715500" y="3994150"/>
          <p14:tracePt t="33197" x="9709150" y="3994150"/>
          <p14:tracePt t="33210" x="9709150" y="4006850"/>
          <p14:tracePt t="33227" x="9704388" y="4017963"/>
          <p14:tracePt t="33244" x="9698038" y="4030663"/>
          <p14:tracePt t="33260" x="9691688" y="4037013"/>
          <p14:tracePt t="33294" x="9691688" y="4048125"/>
          <p14:tracePt t="33310" x="9704388" y="4065588"/>
          <p14:tracePt t="33327" x="9728200" y="4078288"/>
          <p14:tracePt t="33344" x="9745663" y="4084638"/>
          <p14:tracePt t="33360" x="9752013" y="4095750"/>
          <p14:tracePt t="33377" x="9763125" y="4095750"/>
          <p14:tracePt t="33394" x="9793288" y="4095750"/>
          <p14:tracePt t="33410" x="9840913" y="4095750"/>
          <p14:tracePt t="33427" x="9871075" y="4078288"/>
          <p14:tracePt t="33444" x="9923463" y="4060825"/>
          <p14:tracePt t="33460" x="9947275" y="4041775"/>
          <p14:tracePt t="33477" x="9959975" y="4024313"/>
          <p14:tracePt t="33493" x="9977438" y="4024313"/>
          <p14:tracePt t="33510" x="9990138" y="4006850"/>
          <p14:tracePt t="33527" x="10037763" y="3989388"/>
          <p14:tracePt t="33544" x="10113963" y="3965575"/>
          <p14:tracePt t="33560" x="10167938" y="3929063"/>
          <p14:tracePt t="33577" x="10204450" y="3898900"/>
          <p14:tracePt t="33594" x="10228263" y="3870325"/>
          <p14:tracePt t="33610" x="10228263" y="3827463"/>
          <p14:tracePt t="33627" x="10198100" y="3792538"/>
          <p14:tracePt t="33643" x="10133013" y="3744913"/>
          <p14:tracePt t="33660" x="10055225" y="3714750"/>
          <p14:tracePt t="33677" x="9977438" y="3684588"/>
          <p14:tracePt t="33693" x="9906000" y="3667125"/>
          <p14:tracePt t="33710" x="9828213" y="3643313"/>
          <p14:tracePt t="33727" x="9769475" y="3619500"/>
          <p14:tracePt t="33743" x="9728200" y="3595688"/>
          <p14:tracePt t="33760" x="9656763" y="3578225"/>
          <p14:tracePt t="33777" x="9596438" y="3565525"/>
          <p14:tracePt t="33793" x="9531350" y="3560763"/>
          <p14:tracePt t="33810" x="9442450" y="3578225"/>
          <p14:tracePt t="33827" x="9382125" y="3608388"/>
          <p14:tracePt t="33843" x="9347200" y="3643313"/>
          <p14:tracePt t="33860" x="9340850" y="3667125"/>
          <p14:tracePt t="33877" x="9328150" y="3708400"/>
          <p14:tracePt t="33894" x="9334500" y="3751263"/>
          <p14:tracePt t="33910" x="9358313" y="3816350"/>
          <p14:tracePt t="33927" x="9388475" y="3863975"/>
          <p14:tracePt t="33943" x="9442450" y="3905250"/>
          <p14:tracePt t="33960" x="9459913" y="3917950"/>
          <p14:tracePt t="33977" x="9513888" y="3922713"/>
          <p14:tracePt t="33994" x="9644063" y="3959225"/>
          <p14:tracePt t="34010" x="9834563" y="3976688"/>
          <p14:tracePt t="34027" x="9959975" y="3983038"/>
          <p14:tracePt t="34043" x="10025063" y="3965575"/>
          <p14:tracePt t="34060" x="10079038" y="3935413"/>
          <p14:tracePt t="34077" x="10120313" y="3898900"/>
          <p14:tracePt t="34093" x="10144125" y="3863975"/>
          <p14:tracePt t="34110" x="10156825" y="3833813"/>
          <p14:tracePt t="34127" x="10167938" y="3779838"/>
          <p14:tracePt t="34131" x="10167938" y="3756025"/>
          <p14:tracePt t="34143" x="10174288" y="3738563"/>
          <p14:tracePt t="34160" x="10167938" y="3697288"/>
          <p14:tracePt t="34177" x="10150475" y="3656013"/>
          <p14:tracePt t="34194" x="10113963" y="3625850"/>
          <p14:tracePt t="34210" x="10007600" y="3565525"/>
          <p14:tracePt t="34227" x="9918700" y="3536950"/>
          <p14:tracePt t="34243" x="9840913" y="3524250"/>
          <p14:tracePt t="34260" x="9756775" y="3517900"/>
          <p14:tracePt t="34277" x="9704388" y="3517900"/>
          <p14:tracePt t="34293" x="9680575" y="3530600"/>
          <p14:tracePt t="34310" x="9661525" y="3541713"/>
          <p14:tracePt t="34327" x="9650413" y="3565525"/>
          <p14:tracePt t="34343" x="9632950" y="3589338"/>
          <p14:tracePt t="34360" x="9613900" y="3619500"/>
          <p14:tracePt t="34377" x="9596438" y="3643313"/>
          <p14:tracePt t="34393" x="9596438" y="3690938"/>
          <p14:tracePt t="34410" x="9609138" y="3751263"/>
          <p14:tracePt t="34427" x="9632950" y="3779838"/>
          <p14:tracePt t="34443" x="9632950" y="3786188"/>
          <p14:tracePt t="34460" x="9626600" y="3779838"/>
          <p14:tracePt t="34493" x="9632950" y="3775075"/>
          <p14:tracePt t="34510" x="9637713" y="3779838"/>
          <p14:tracePt t="34527" x="9644063" y="3779838"/>
          <p14:tracePt t="34543" x="9656763" y="3779838"/>
          <p14:tracePt t="34560" x="9661525" y="3779838"/>
          <p14:tracePt t="34577" x="9685338" y="3779838"/>
          <p14:tracePt t="34593" x="9728200" y="3779838"/>
          <p14:tracePt t="34610" x="9775825" y="3779838"/>
          <p14:tracePt t="34627" x="9793288" y="3786188"/>
          <p14:tracePt t="34859" x="9799638" y="3786188"/>
          <p14:tracePt t="34867" x="9817100" y="3786188"/>
          <p14:tracePt t="34877" x="9840913" y="3786188"/>
          <p14:tracePt t="34893" x="9906000" y="3792538"/>
          <p14:tracePt t="34910" x="9971088" y="3792538"/>
          <p14:tracePt t="34927" x="10013950" y="3775075"/>
          <p14:tracePt t="34943" x="10048875" y="3756025"/>
          <p14:tracePt t="34960" x="10085388" y="3751263"/>
          <p14:tracePt t="34977" x="10120313" y="3732213"/>
          <p14:tracePt t="34993" x="10150475" y="3727450"/>
          <p14:tracePt t="35010" x="10167938" y="3714750"/>
          <p14:tracePt t="35027" x="10180638" y="3708400"/>
          <p14:tracePt t="35491" x="10174288" y="3708400"/>
          <p14:tracePt t="35619" x="10180638" y="3708400"/>
          <p14:tracePt t="35627" x="10191750" y="3708400"/>
          <p14:tracePt t="35635" x="10198100" y="3708400"/>
          <p14:tracePt t="35643" x="10209213" y="3703638"/>
          <p14:tracePt t="35660" x="10221913" y="3697288"/>
          <p14:tracePt t="35676" x="10228263" y="3690938"/>
          <p14:tracePt t="35693" x="10239375" y="3673475"/>
          <p14:tracePt t="35710" x="10239375" y="3660775"/>
          <p14:tracePt t="35726" x="10221913" y="3636963"/>
          <p14:tracePt t="35743" x="10180638" y="3608388"/>
          <p14:tracePt t="35760" x="10120313" y="3565525"/>
          <p14:tracePt t="35776" x="10031413" y="3530600"/>
          <p14:tracePt t="35793" x="9918700" y="3500438"/>
          <p14:tracePt t="35810" x="9732963" y="3465513"/>
          <p14:tracePt t="35827" x="9637713" y="3452813"/>
          <p14:tracePt t="35843" x="9566275" y="3452813"/>
          <p14:tracePt t="35860" x="9513888" y="3452813"/>
          <p14:tracePt t="35876" x="9483725" y="3459163"/>
          <p14:tracePt t="35893" x="9459913" y="3476625"/>
          <p14:tracePt t="35910" x="9447213" y="3500438"/>
          <p14:tracePt t="35926" x="9436100" y="3524250"/>
          <p14:tracePt t="35943" x="9423400" y="3560763"/>
          <p14:tracePt t="35960" x="9418638" y="3602038"/>
          <p14:tracePt t="35976" x="9418638" y="3649663"/>
          <p14:tracePt t="35993" x="9429750" y="3714750"/>
          <p14:tracePt t="36010" x="9471025" y="3775075"/>
          <p14:tracePt t="36026" x="9494838" y="3786188"/>
          <p14:tracePt t="36043" x="9494838" y="3792538"/>
          <p14:tracePt t="36060" x="9602788" y="3810000"/>
          <p14:tracePt t="36076" x="9739313" y="3840163"/>
          <p14:tracePt t="36093" x="9888538" y="3857625"/>
          <p14:tracePt t="36110" x="10007600" y="3857625"/>
          <p14:tracePt t="36126" x="10133013" y="3833813"/>
          <p14:tracePt t="36130" x="10161588" y="3822700"/>
          <p14:tracePt t="36143" x="10198100" y="3810000"/>
          <p14:tracePt t="36160" x="10215563" y="3779838"/>
          <p14:tracePt t="36176" x="10228263" y="3762375"/>
          <p14:tracePt t="36193" x="10221913" y="3751263"/>
          <p14:tracePt t="36210" x="10198100" y="3714750"/>
          <p14:tracePt t="36226" x="10126663" y="3660775"/>
          <p14:tracePt t="36243" x="10090150" y="3632200"/>
          <p14:tracePt t="36260" x="10072688" y="3619500"/>
          <p14:tracePt t="36276" x="10066338" y="3613150"/>
          <p14:tracePt t="36293" x="10061575" y="3613150"/>
          <p14:tracePt t="36326" x="10055225" y="3613150"/>
          <p14:tracePt t="36343" x="10048875" y="3613150"/>
          <p14:tracePt t="36363" x="10042525" y="3613150"/>
          <p14:tracePt t="36387" x="10037763" y="3613150"/>
          <p14:tracePt t="36403" x="10031413" y="3619500"/>
          <p14:tracePt t="36412" x="10025063" y="3619500"/>
          <p14:tracePt t="36426" x="10018713" y="3625850"/>
          <p14:tracePt t="36443" x="10007600" y="3632200"/>
          <p14:tracePt t="36476" x="10001250" y="3636963"/>
          <p14:tracePt t="36510" x="10001250" y="3643313"/>
          <p14:tracePt t="36531" x="9994900" y="3643313"/>
          <p14:tracePt t="36707" x="9994900" y="3649663"/>
          <p14:tracePt t="36715" x="9990138" y="3649663"/>
          <p14:tracePt t="36723" x="9983788" y="3656013"/>
          <p14:tracePt t="36731" x="9971088" y="3660775"/>
          <p14:tracePt t="36743" x="9959975" y="3667125"/>
          <p14:tracePt t="36760" x="9947275" y="3679825"/>
          <p14:tracePt t="36776" x="9936163" y="3679825"/>
          <p14:tracePt t="36793" x="9929813" y="3684588"/>
          <p14:tracePt t="37147" x="9929813" y="3690938"/>
          <p14:tracePt t="37155" x="9923463" y="3690938"/>
          <p14:tracePt t="38403" x="9923463" y="3684588"/>
          <p14:tracePt t="38427" x="9918700" y="3684588"/>
          <p14:tracePt t="39579" x="9918700" y="3690938"/>
          <p14:tracePt t="39587" x="9918700" y="3697288"/>
          <p14:tracePt t="39596" x="9923463" y="3697288"/>
          <p14:tracePt t="39609" x="9923463" y="3703638"/>
          <p14:tracePt t="39626" x="9953625" y="3703638"/>
          <p14:tracePt t="39643" x="10007600" y="3703638"/>
          <p14:tracePt t="39659" x="10061575" y="3679825"/>
          <p14:tracePt t="39676" x="10085388" y="3649663"/>
          <p14:tracePt t="39693" x="10090150" y="3632200"/>
          <p14:tracePt t="39709" x="10096500" y="3619500"/>
          <p14:tracePt t="39726" x="10096500" y="3602038"/>
          <p14:tracePt t="39743" x="10090150" y="3589338"/>
          <p14:tracePt t="39759" x="10037763" y="3560763"/>
          <p14:tracePt t="39776" x="9936163" y="3536950"/>
          <p14:tracePt t="39793" x="9840913" y="3517900"/>
          <p14:tracePt t="39809" x="9745663" y="3506788"/>
          <p14:tracePt t="39826" x="9674225" y="3500438"/>
          <p14:tracePt t="39843" x="9632950" y="3500438"/>
          <p14:tracePt t="39859" x="9590088" y="3513138"/>
          <p14:tracePt t="39876" x="9566275" y="3524250"/>
          <p14:tracePt t="39893" x="9548813" y="3548063"/>
          <p14:tracePt t="39909" x="9531350" y="3578225"/>
          <p14:tracePt t="39926" x="9518650" y="3602038"/>
          <p14:tracePt t="39942" x="9501188" y="3632200"/>
          <p14:tracePt t="39959" x="9494838" y="3649663"/>
          <p14:tracePt t="39976" x="9483725" y="3660775"/>
          <p14:tracePt t="39993" x="9477375" y="3673475"/>
          <p14:tracePt t="40009" x="9477375" y="3679825"/>
          <p14:tracePt t="40026" x="9477375" y="3690938"/>
          <p14:tracePt t="40043" x="9477375" y="3703638"/>
          <p14:tracePt t="40059" x="9477375" y="3714750"/>
          <p14:tracePt t="40076" x="9477375" y="3727450"/>
          <p14:tracePt t="40092" x="9477375" y="3738563"/>
          <p14:tracePt t="40109" x="9477375" y="3751263"/>
          <p14:tracePt t="40126" x="9483725" y="3762375"/>
          <p14:tracePt t="40142" x="9494838" y="3768725"/>
          <p14:tracePt t="40159" x="9494838" y="3775075"/>
          <p14:tracePt t="40176" x="9501188" y="3779838"/>
          <p14:tracePt t="40192" x="9507538" y="3779838"/>
          <p14:tracePt t="40243" x="9507538" y="3786188"/>
          <p14:tracePt t="40251" x="9513888" y="3786188"/>
          <p14:tracePt t="40259" x="9518650" y="3786188"/>
          <p14:tracePt t="40276" x="9537700" y="3798888"/>
          <p14:tracePt t="40293" x="9548813" y="3803650"/>
          <p14:tracePt t="40309" x="9572625" y="3816350"/>
          <p14:tracePt t="40326" x="9590088" y="3822700"/>
          <p14:tracePt t="40342" x="9609138" y="3827463"/>
          <p14:tracePt t="40359" x="9620250" y="3833813"/>
          <p14:tracePt t="40376" x="9637713" y="3840163"/>
          <p14:tracePt t="40392" x="9667875" y="3846513"/>
          <p14:tracePt t="40409" x="9709150" y="3851275"/>
          <p14:tracePt t="40426" x="9763125" y="3863975"/>
          <p14:tracePt t="40442" x="9828213" y="3870325"/>
          <p14:tracePt t="40459" x="9864725" y="3875088"/>
          <p14:tracePt t="40476" x="9875838" y="3875088"/>
          <p14:tracePt t="40509" x="9882188" y="3881438"/>
          <p14:tracePt t="40526" x="9888538" y="3881438"/>
          <p14:tracePt t="40543" x="9888538" y="3887788"/>
          <p14:tracePt t="40559" x="9906000" y="3894138"/>
          <p14:tracePt t="40576" x="9918700" y="3894138"/>
          <p14:tracePt t="40593" x="9936163" y="3905250"/>
          <p14:tracePt t="40609" x="9966325" y="3911600"/>
          <p14:tracePt t="40626" x="10018713" y="3935413"/>
          <p14:tracePt t="40642" x="10079038" y="3952875"/>
          <p14:tracePt t="40659" x="10137775" y="3970338"/>
          <p14:tracePt t="40676" x="10191750" y="3976688"/>
          <p14:tracePt t="40692" x="10233025" y="3983038"/>
          <p14:tracePt t="40709" x="10293350" y="3983038"/>
          <p14:tracePt t="40726" x="10340975" y="3983038"/>
          <p14:tracePt t="40742" x="10394950" y="3976688"/>
          <p14:tracePt t="40759" x="10418763" y="3965575"/>
          <p14:tracePt t="40776" x="10460038" y="3941763"/>
          <p14:tracePt t="40793" x="10494963" y="3922713"/>
          <p14:tracePt t="40809" x="10525125" y="3898900"/>
          <p14:tracePt t="40826" x="10542588" y="3875088"/>
          <p14:tracePt t="40842" x="10561638" y="3840163"/>
          <p14:tracePt t="40859" x="10566400" y="3816350"/>
          <p14:tracePt t="40876" x="10572750" y="3803650"/>
          <p14:tracePt t="40892" x="10572750" y="3798888"/>
          <p14:tracePt t="40909" x="10572750" y="3786188"/>
          <p14:tracePt t="40926" x="10572750" y="3779838"/>
          <p14:tracePt t="40942" x="10572750" y="3768725"/>
          <p14:tracePt t="40959" x="10572750" y="3751263"/>
          <p14:tracePt t="40976" x="10566400" y="3727450"/>
          <p14:tracePt t="40992" x="10555288" y="3708400"/>
          <p14:tracePt t="41009" x="10537825" y="3684588"/>
          <p14:tracePt t="41026" x="10501313" y="3643313"/>
          <p14:tracePt t="41042" x="10453688" y="3608388"/>
          <p14:tracePt t="41059" x="10406063" y="3578225"/>
          <p14:tracePt t="41076" x="10358438" y="3541713"/>
          <p14:tracePt t="41092" x="10299700" y="3506788"/>
          <p14:tracePt t="41109" x="10239375" y="3476625"/>
          <p14:tracePt t="41126" x="10167938" y="3452813"/>
          <p14:tracePt t="41142" x="10102850" y="3429000"/>
          <p14:tracePt t="41159" x="9994900" y="3417888"/>
          <p14:tracePt t="41176" x="9864725" y="3398838"/>
          <p14:tracePt t="41179" x="9804400" y="3387725"/>
          <p14:tracePt t="41192" x="9739313" y="3387725"/>
          <p14:tracePt t="41209" x="9613900" y="3381375"/>
          <p14:tracePt t="41226" x="9436100" y="3381375"/>
          <p14:tracePt t="41242" x="9364663" y="3381375"/>
          <p14:tracePt t="41259" x="9317038" y="3405188"/>
          <p14:tracePt t="41276" x="9286875" y="3422650"/>
          <p14:tracePt t="41292" x="9269413" y="3435350"/>
          <p14:tracePt t="41309" x="9251950" y="3465513"/>
          <p14:tracePt t="41326" x="9232900" y="3494088"/>
          <p14:tracePt t="41342" x="9209088" y="3548063"/>
          <p14:tracePt t="41359" x="9197975" y="3625850"/>
          <p14:tracePt t="41376" x="9191625" y="3697288"/>
          <p14:tracePt t="41392" x="9185275" y="3756025"/>
          <p14:tracePt t="41409" x="9185275" y="3798888"/>
          <p14:tracePt t="41426" x="9191625" y="3827463"/>
          <p14:tracePt t="41442" x="9209088" y="3875088"/>
          <p14:tracePt t="41459" x="9232900" y="3898900"/>
          <p14:tracePt t="41476" x="9251950" y="3922713"/>
          <p14:tracePt t="41492" x="9293225" y="3959225"/>
          <p14:tracePt t="41509" x="9328150" y="3989388"/>
          <p14:tracePt t="41526" x="9375775" y="4017963"/>
          <p14:tracePt t="41542" x="9412288" y="4048125"/>
          <p14:tracePt t="41559" x="9436100" y="4065588"/>
          <p14:tracePt t="41576" x="9453563" y="4071938"/>
          <p14:tracePt t="41592" x="9471025" y="4078288"/>
          <p14:tracePt t="41609" x="9501188" y="4089400"/>
          <p14:tracePt t="41626" x="9561513" y="4095750"/>
          <p14:tracePt t="41642" x="9596438" y="4095750"/>
          <p14:tracePt t="41659" x="9644063" y="4095750"/>
          <p14:tracePt t="41676" x="9685338" y="4089400"/>
          <p14:tracePt t="41692" x="9709150" y="4089400"/>
          <p14:tracePt t="41709" x="9739313" y="4084638"/>
          <p14:tracePt t="41726" x="9756775" y="4078288"/>
          <p14:tracePt t="41742" x="9780588" y="4071938"/>
          <p14:tracePt t="41759" x="9793288" y="4065588"/>
          <p14:tracePt t="41776" x="9810750" y="4060825"/>
          <p14:tracePt t="41792" x="9858375" y="4060825"/>
          <p14:tracePt t="41809" x="9936163" y="4054475"/>
          <p14:tracePt t="41826" x="10031413" y="4054475"/>
          <p14:tracePt t="41842" x="10191750" y="4041775"/>
          <p14:tracePt t="41859" x="10310813" y="4030663"/>
          <p14:tracePt t="41876" x="10388600" y="4024313"/>
          <p14:tracePt t="41892" x="10466388" y="4013200"/>
          <p14:tracePt t="41909" x="10501313" y="4006850"/>
          <p14:tracePt t="41926" x="10525125" y="3994150"/>
          <p14:tracePt t="41942" x="10537825" y="3976688"/>
          <p14:tracePt t="41959" x="10555288" y="3952875"/>
          <p14:tracePt t="41976" x="10572750" y="3929063"/>
          <p14:tracePt t="41992" x="10585450" y="3905250"/>
          <p14:tracePt t="42009" x="10590213" y="3881438"/>
          <p14:tracePt t="42026" x="10596563" y="3857625"/>
          <p14:tracePt t="42042" x="10596563" y="3827463"/>
          <p14:tracePt t="42059" x="10596563" y="3803650"/>
          <p14:tracePt t="42076" x="10566400" y="3762375"/>
          <p14:tracePt t="42092" x="10537825" y="3721100"/>
          <p14:tracePt t="42109" x="10477500" y="3673475"/>
          <p14:tracePt t="42126" x="10388600" y="3613150"/>
          <p14:tracePt t="42142" x="10269538" y="3548063"/>
          <p14:tracePt t="42159" x="10113963" y="3494088"/>
          <p14:tracePt t="42176" x="9929813" y="3435350"/>
          <p14:tracePt t="42179" x="9847263" y="3417888"/>
          <p14:tracePt t="42192" x="9756775" y="3394075"/>
          <p14:tracePt t="42209" x="9613900" y="3375025"/>
          <p14:tracePt t="42225" x="9501188" y="3357563"/>
          <p14:tracePt t="42242" x="9399588" y="3351213"/>
          <p14:tracePt t="42259" x="9347200" y="3351213"/>
          <p14:tracePt t="42276" x="9299575" y="3357563"/>
          <p14:tracePt t="42292" x="9275763" y="3370263"/>
          <p14:tracePt t="42309" x="9256713" y="3381375"/>
          <p14:tracePt t="42326" x="9245600" y="3398838"/>
          <p14:tracePt t="42342" x="9232900" y="3417888"/>
          <p14:tracePt t="42359" x="9228138" y="3435350"/>
          <p14:tracePt t="42376" x="9215438" y="3452813"/>
          <p14:tracePt t="42392" x="9209088" y="3470275"/>
          <p14:tracePt t="42409" x="9197975" y="3489325"/>
          <p14:tracePt t="42426" x="9191625" y="3513138"/>
          <p14:tracePt t="42442" x="9185275" y="3530600"/>
          <p14:tracePt t="42459" x="9185275" y="3541713"/>
          <p14:tracePt t="42476" x="9185275" y="3565525"/>
          <p14:tracePt t="42492" x="9185275" y="3578225"/>
          <p14:tracePt t="42509" x="9185275" y="3589338"/>
          <p14:tracePt t="42526" x="9185275" y="3595688"/>
          <p14:tracePt t="42542" x="9185275" y="3602038"/>
          <p14:tracePt t="42559" x="9185275" y="3608388"/>
          <p14:tracePt t="42592" x="9185275" y="3613150"/>
          <p14:tracePt t="42613" x="9185275" y="3619500"/>
          <p14:tracePt t="42731" x="9185275" y="3625850"/>
          <p14:tracePt t="42747" x="9185275" y="3632200"/>
          <p14:tracePt t="42755" x="9191625" y="3636963"/>
          <p14:tracePt t="42763" x="9197975" y="3643313"/>
          <p14:tracePt t="42775" x="9197975" y="3649663"/>
          <p14:tracePt t="42792" x="9204325" y="3660775"/>
          <p14:tracePt t="42809" x="9209088" y="3673475"/>
          <p14:tracePt t="42825" x="9215438" y="3684588"/>
          <p14:tracePt t="42842" x="9239250" y="3708400"/>
          <p14:tracePt t="42859" x="9256713" y="3727450"/>
          <p14:tracePt t="42875" x="9256713" y="3738563"/>
          <p14:tracePt t="42892" x="9269413" y="3751263"/>
          <p14:tracePt t="42909" x="9280525" y="3762375"/>
          <p14:tracePt t="42925" x="9280525" y="3768725"/>
          <p14:tracePt t="42942" x="9286875" y="3768725"/>
          <p14:tracePt t="43299" x="9286875" y="3775075"/>
          <p14:tracePt t="43371" x="9293225" y="3779838"/>
          <p14:tracePt t="43387" x="9293225" y="3786188"/>
          <p14:tracePt t="43403" x="9293225" y="3792538"/>
          <p14:tracePt t="43413" x="9299575" y="3798888"/>
          <p14:tracePt t="43435" x="9299575" y="3803650"/>
          <p14:tracePt t="43445" x="9304338" y="3810000"/>
          <p14:tracePt t="43926" x="9310688" y="3810000"/>
          <p14:tracePt t="44283" x="9310688" y="3816350"/>
          <p14:tracePt t="44291" x="9323388" y="3827463"/>
          <p14:tracePt t="44299" x="9323388" y="3833813"/>
          <p14:tracePt t="44309" x="9299575" y="3833813"/>
          <p14:tracePt t="44325" x="9310688" y="3863975"/>
          <p14:tracePt t="44342" x="9358313" y="3922713"/>
          <p14:tracePt t="44359" x="9412288" y="3976688"/>
          <p14:tracePt t="44375" x="9477375" y="4024313"/>
          <p14:tracePt t="44392" x="9525000" y="4060825"/>
          <p14:tracePt t="44408" x="9566275" y="4078288"/>
          <p14:tracePt t="44425" x="9620250" y="4108450"/>
          <p14:tracePt t="44442" x="9685338" y="4132263"/>
          <p14:tracePt t="44458" x="9745663" y="4156075"/>
          <p14:tracePt t="44475" x="9804400" y="4160838"/>
          <p14:tracePt t="44492" x="9834563" y="4167188"/>
          <p14:tracePt t="44508" x="9864725" y="4167188"/>
          <p14:tracePt t="44525" x="9882188" y="4167188"/>
          <p14:tracePt t="44542" x="9888538" y="4160838"/>
          <p14:tracePt t="44558" x="9899650" y="4160838"/>
          <p14:tracePt t="44575" x="9899650" y="4149725"/>
          <p14:tracePt t="44592" x="9918700" y="4149725"/>
          <p14:tracePt t="44608" x="9971088" y="4149725"/>
          <p14:tracePt t="44625" x="10031413" y="4160838"/>
          <p14:tracePt t="44642" x="10066338" y="4167188"/>
          <p14:tracePt t="44658" x="10072688" y="4167188"/>
          <p14:tracePt t="44731" x="10079038" y="4167188"/>
          <p14:tracePt t="44747" x="10085388" y="4167188"/>
          <p14:tracePt t="44755" x="10090150" y="4167188"/>
          <p14:tracePt t="44763" x="10096500" y="4167188"/>
          <p14:tracePt t="44963" x="10096500" y="4173538"/>
          <p14:tracePt t="44979" x="10090150" y="4173538"/>
          <p14:tracePt t="44996" x="10085388" y="4173538"/>
          <p14:tracePt t="45027" x="10066338" y="4173538"/>
          <p14:tracePt t="45035" x="10055225" y="4173538"/>
          <p14:tracePt t="45045" x="10048875" y="4173538"/>
          <p14:tracePt t="45058" x="10013950" y="4173538"/>
          <p14:tracePt t="45075" x="9977438" y="4173538"/>
          <p14:tracePt t="45092" x="9936163" y="4167188"/>
          <p14:tracePt t="45108" x="9906000" y="4160838"/>
          <p14:tracePt t="45125" x="9888538" y="4156075"/>
          <p14:tracePt t="45142" x="9864725" y="4137025"/>
          <p14:tracePt t="45158" x="9858375" y="4125913"/>
          <p14:tracePt t="45175" x="9852025" y="4125913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7704" y="794970"/>
            <a:ext cx="8716591" cy="52680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Oval 2"/>
          <p:cNvSpPr/>
          <p:nvPr/>
        </p:nvSpPr>
        <p:spPr>
          <a:xfrm>
            <a:off x="3138066" y="4524498"/>
            <a:ext cx="6010865" cy="1336651"/>
          </a:xfrm>
          <a:prstGeom prst="ellipse">
            <a:avLst/>
          </a:prstGeom>
          <a:noFill/>
          <a:ln w="508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573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6755">
        <p:fade/>
      </p:transition>
    </mc:Choice>
    <mc:Fallback>
      <p:transition spd="med" advTm="67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  <p:extLst>
    <p:ext uri="{3A86A75C-4F4B-4683-9AE1-C65F6400EC91}">
      <p14:laserTraceLst xmlns:p14="http://schemas.microsoft.com/office/powerpoint/2010/main">
        <p14:tracePtLst>
          <p14:tracePt t="70" x="9864725" y="4119563"/>
          <p14:tracePt t="82" x="9894888" y="4102100"/>
          <p14:tracePt t="99" x="9906000" y="4084638"/>
          <p14:tracePt t="137" x="9888538" y="3989388"/>
          <p14:tracePt t="139" x="9858375" y="3941763"/>
          <p14:tracePt t="149" x="9840913" y="3917950"/>
          <p14:tracePt t="165" x="9752013" y="3803650"/>
          <p14:tracePt t="182" x="9620250" y="3697288"/>
          <p14:tracePt t="199" x="9466263" y="3595688"/>
          <p14:tracePt t="215" x="9239250" y="3459163"/>
          <p14:tracePt t="232" x="8899525" y="3298825"/>
          <p14:tracePt t="249" x="8489950" y="3155950"/>
          <p14:tracePt t="265" x="8066088" y="3017838"/>
          <p14:tracePt t="282" x="7531100" y="2870200"/>
          <p14:tracePt t="299" x="7251700" y="2822575"/>
          <p14:tracePt t="315" x="7013575" y="2798763"/>
          <p14:tracePt t="332" x="6870700" y="2786063"/>
          <p14:tracePt t="349" x="6656388" y="2779713"/>
          <p14:tracePt t="365" x="6405563" y="2762250"/>
          <p14:tracePt t="382" x="6191250" y="2762250"/>
          <p14:tracePt t="399" x="5994400" y="2762250"/>
          <p14:tracePt t="415" x="5834063" y="2751138"/>
          <p14:tracePt t="432" x="5667375" y="2751138"/>
          <p14:tracePt t="449" x="5470525" y="2751138"/>
          <p14:tracePt t="466" x="5191125" y="2751138"/>
          <p14:tracePt t="482" x="4679950" y="2779713"/>
          <p14:tracePt t="499" x="4351338" y="2792413"/>
          <p14:tracePt t="515" x="4137025" y="2803525"/>
          <p14:tracePt t="532" x="3941763" y="2840038"/>
          <p14:tracePt t="549" x="3810000" y="2898775"/>
          <p14:tracePt t="565" x="3679825" y="2952750"/>
          <p14:tracePt t="582" x="3554413" y="3000375"/>
          <p14:tracePt t="599" x="3470275" y="3048000"/>
          <p14:tracePt t="615" x="3405188" y="3089275"/>
          <p14:tracePt t="632" x="3351213" y="3136900"/>
          <p14:tracePt t="635" x="3346450" y="3167063"/>
          <p14:tracePt t="649" x="3333750" y="3190875"/>
          <p14:tracePt t="665" x="3333750" y="3268663"/>
          <p14:tracePt t="682" x="3398838" y="3422650"/>
          <p14:tracePt t="699" x="3452813" y="3536950"/>
          <p14:tracePt t="715" x="3517900" y="3636963"/>
          <p14:tracePt t="732" x="3595688" y="3756025"/>
          <p14:tracePt t="749" x="3684588" y="3863975"/>
          <p14:tracePt t="765" x="3673475" y="3881438"/>
          <p14:tracePt t="782" x="3673475" y="3905250"/>
          <p14:tracePt t="799" x="3660775" y="3905250"/>
          <p14:tracePt t="815" x="3738563" y="3970338"/>
          <p14:tracePt t="832" x="3779838" y="3989388"/>
          <p14:tracePt t="849" x="3875088" y="4065588"/>
          <p14:tracePt t="865" x="4013200" y="4179888"/>
          <p14:tracePt t="882" x="4132263" y="4268788"/>
          <p14:tracePt t="899" x="4256088" y="4364038"/>
          <p14:tracePt t="915" x="4418013" y="4476750"/>
          <p14:tracePt t="932" x="4608513" y="4578350"/>
          <p14:tracePt t="949" x="4745038" y="4637088"/>
          <p14:tracePt t="965" x="4875213" y="4673600"/>
          <p14:tracePt t="982" x="4994275" y="4703763"/>
          <p14:tracePt t="999" x="5102225" y="4708525"/>
          <p14:tracePt t="1015" x="5180013" y="4714875"/>
          <p14:tracePt t="1032" x="5280025" y="4745038"/>
          <p14:tracePt t="1049" x="5394325" y="4756150"/>
          <p14:tracePt t="1065" x="5537200" y="4779963"/>
          <p14:tracePt t="1082" x="5738813" y="4803775"/>
          <p14:tracePt t="1099" x="5870575" y="4803775"/>
          <p14:tracePt t="1115" x="6024563" y="4810125"/>
          <p14:tracePt t="1132" x="6149975" y="4810125"/>
          <p14:tracePt t="1149" x="6262688" y="4799013"/>
          <p14:tracePt t="1165" x="6370638" y="4768850"/>
          <p14:tracePt t="1182" x="6489700" y="4738688"/>
          <p14:tracePt t="1199" x="6613525" y="4697413"/>
          <p14:tracePt t="1215" x="6727825" y="4649788"/>
          <p14:tracePt t="1232" x="6851650" y="4613275"/>
          <p14:tracePt t="1249" x="6959600" y="4565650"/>
          <p14:tracePt t="1265" x="7024688" y="4530725"/>
          <p14:tracePt t="1282" x="7072313" y="4476750"/>
          <p14:tracePt t="1299" x="7113588" y="4405313"/>
          <p14:tracePt t="1315" x="7132638" y="4346575"/>
          <p14:tracePt t="1332" x="7156450" y="4279900"/>
          <p14:tracePt t="1349" x="7173913" y="4203700"/>
          <p14:tracePt t="1365" x="7180263" y="4113213"/>
          <p14:tracePt t="1382" x="7173913" y="4013200"/>
          <p14:tracePt t="1399" x="7150100" y="3887788"/>
          <p14:tracePt t="1415" x="7113588" y="3738563"/>
          <p14:tracePt t="1432" x="7085013" y="3613150"/>
          <p14:tracePt t="1449" x="7042150" y="3489325"/>
          <p14:tracePt t="1465" x="7000875" y="3411538"/>
          <p14:tracePt t="1482" x="6935788" y="3279775"/>
          <p14:tracePt t="1499" x="6899275" y="3208338"/>
          <p14:tracePt t="1515" x="6858000" y="3155950"/>
          <p14:tracePt t="1532" x="6823075" y="3113088"/>
          <p14:tracePt t="1549" x="6762750" y="3071813"/>
          <p14:tracePt t="1565" x="6715125" y="3048000"/>
          <p14:tracePt t="1582" x="6584950" y="2959100"/>
          <p14:tracePt t="1599" x="6418263" y="2887663"/>
          <p14:tracePt t="1615" x="6262688" y="2851150"/>
          <p14:tracePt t="1632" x="6089650" y="2809875"/>
          <p14:tracePt t="1636" x="6037263" y="2798763"/>
          <p14:tracePt t="1649" x="5953125" y="2774950"/>
          <p14:tracePt t="1665" x="5768975" y="2732088"/>
          <p14:tracePt t="1682" x="5524500" y="2703513"/>
          <p14:tracePt t="1698" x="5387975" y="2690813"/>
          <p14:tracePt t="1715" x="5256213" y="2679700"/>
          <p14:tracePt t="1732" x="5126038" y="2673350"/>
          <p14:tracePt t="1749" x="5024438" y="2673350"/>
          <p14:tracePt t="1765" x="4953000" y="2690813"/>
          <p14:tracePt t="1782" x="4887913" y="2714625"/>
          <p14:tracePt t="1799" x="4810125" y="2720975"/>
          <p14:tracePt t="1815" x="4768850" y="2727325"/>
          <p14:tracePt t="1832" x="4738688" y="2744788"/>
          <p14:tracePt t="1849" x="4691063" y="2755900"/>
          <p14:tracePt t="1865" x="4637088" y="2768600"/>
          <p14:tracePt t="1882" x="4578350" y="2786063"/>
          <p14:tracePt t="1898" x="4459288" y="2840038"/>
          <p14:tracePt t="1915" x="4346575" y="2887663"/>
          <p14:tracePt t="1932" x="4221163" y="2952750"/>
          <p14:tracePt t="1948" x="4102100" y="3013075"/>
          <p14:tracePt t="1965" x="4013200" y="3060700"/>
          <p14:tracePt t="1982" x="3946525" y="3101975"/>
          <p14:tracePt t="1998" x="3905250" y="3149600"/>
          <p14:tracePt t="2015" x="3881438" y="3184525"/>
          <p14:tracePt t="2032" x="3833813" y="3268663"/>
          <p14:tracePt t="2049" x="3775075" y="3370263"/>
          <p14:tracePt t="2065" x="3721100" y="3476625"/>
          <p14:tracePt t="2082" x="3636963" y="3625850"/>
          <p14:tracePt t="2099" x="3619500" y="3732213"/>
          <p14:tracePt t="2115" x="3608388" y="3822700"/>
          <p14:tracePt t="2132" x="3619500" y="3935413"/>
          <p14:tracePt t="2148" x="3667125" y="4060825"/>
          <p14:tracePt t="2165" x="3738563" y="4208463"/>
          <p14:tracePt t="2182" x="3827463" y="4351338"/>
          <p14:tracePt t="2198" x="3887788" y="4476750"/>
          <p14:tracePt t="2215" x="4024313" y="4703763"/>
          <p14:tracePt t="2232" x="4179888" y="5030788"/>
          <p14:tracePt t="2248" x="4316413" y="5346700"/>
          <p14:tracePt t="2265" x="4459288" y="5643563"/>
          <p14:tracePt t="2282" x="4541838" y="5810250"/>
          <p14:tracePt t="2298" x="4572000" y="5846763"/>
          <p14:tracePt t="2315" x="4589463" y="5851525"/>
          <p14:tracePt t="2332" x="4589463" y="5857875"/>
          <p14:tracePt t="2379" x="4589463" y="5864225"/>
          <p14:tracePt t="2403" x="4589463" y="5870575"/>
          <p14:tracePt t="2411" x="4589463" y="5875338"/>
          <p14:tracePt t="2427" x="4589463" y="5888038"/>
          <p14:tracePt t="2436" x="4589463" y="5899150"/>
          <p14:tracePt t="2448" x="4589463" y="5918200"/>
          <p14:tracePt t="2465" x="4589463" y="5959475"/>
          <p14:tracePt t="2482" x="4613275" y="6030913"/>
          <p14:tracePt t="2498" x="4643438" y="6096000"/>
          <p14:tracePt t="2515" x="4673600" y="6137275"/>
          <p14:tracePt t="2532" x="4703763" y="6167438"/>
          <p14:tracePt t="2548" x="4732338" y="6184900"/>
          <p14:tracePt t="2565" x="4751388" y="6184900"/>
          <p14:tracePt t="2582" x="4775200" y="6180138"/>
          <p14:tracePt t="2598" x="4810125" y="6161088"/>
          <p14:tracePt t="2615" x="4827588" y="6143625"/>
          <p14:tracePt t="2632" x="4833938" y="6137275"/>
          <p14:tracePt t="2669" x="4840288" y="6137275"/>
          <p14:tracePt t="2685" x="4846638" y="6137275"/>
          <p14:tracePt t="2691" x="4851400" y="6143625"/>
          <p14:tracePt t="2699" x="4864100" y="6149975"/>
          <p14:tracePt t="2715" x="4887913" y="6149975"/>
          <p14:tracePt t="2732" x="4918075" y="6156325"/>
          <p14:tracePt t="2749" x="4953000" y="6167438"/>
          <p14:tracePt t="2765" x="4983163" y="6173788"/>
          <p14:tracePt t="2782" x="5013325" y="6173788"/>
          <p14:tracePt t="2798" x="5037138" y="6173788"/>
          <p14:tracePt t="2815" x="5065713" y="6167438"/>
          <p14:tracePt t="2832" x="5113338" y="6143625"/>
          <p14:tracePt t="2848" x="5184775" y="6119813"/>
          <p14:tracePt t="2865" x="5245100" y="6078538"/>
          <p14:tracePt t="2882" x="5340350" y="6024563"/>
          <p14:tracePt t="2898" x="5381625" y="5970588"/>
          <p14:tracePt t="2915" x="5418138" y="5911850"/>
          <p14:tracePt t="2932" x="5453063" y="5857875"/>
          <p14:tracePt t="2948" x="5470525" y="5827713"/>
          <p14:tracePt t="2965" x="5494338" y="5780088"/>
          <p14:tracePt t="2982" x="5513388" y="5738813"/>
          <p14:tracePt t="2998" x="5537200" y="5697538"/>
          <p14:tracePt t="3015" x="5561013" y="5667375"/>
          <p14:tracePt t="3032" x="5584825" y="5626100"/>
          <p14:tracePt t="3048" x="5602288" y="5584825"/>
          <p14:tracePt t="3065" x="5619750" y="5554663"/>
          <p14:tracePt t="3082" x="5643563" y="5500688"/>
          <p14:tracePt t="3098" x="5667375" y="5465763"/>
          <p14:tracePt t="3115" x="5680075" y="5418138"/>
          <p14:tracePt t="3132" x="5691188" y="5375275"/>
          <p14:tracePt t="3148" x="5697538" y="5334000"/>
          <p14:tracePt t="3165" x="5697538" y="5299075"/>
          <p14:tracePt t="3182" x="5697538" y="5280025"/>
          <p14:tracePt t="3198" x="5697538" y="5262563"/>
          <p14:tracePt t="3215" x="5697538" y="5245100"/>
          <p14:tracePt t="3232" x="5697538" y="5227638"/>
          <p14:tracePt t="3249" x="5684838" y="5184775"/>
          <p14:tracePt t="3265" x="5667375" y="5143500"/>
          <p14:tracePt t="3282" x="5619750" y="5041900"/>
          <p14:tracePt t="3298" x="5565775" y="4970463"/>
          <p14:tracePt t="3315" x="5541963" y="4946650"/>
          <p14:tracePt t="3332" x="5489575" y="4899025"/>
          <p14:tracePt t="3348" x="5387975" y="4846638"/>
          <p14:tracePt t="3365" x="5299075" y="4799013"/>
          <p14:tracePt t="3382" x="5221288" y="4779963"/>
          <p14:tracePt t="3398" x="5160963" y="4762500"/>
          <p14:tracePt t="3415" x="5119688" y="4762500"/>
          <p14:tracePt t="3432" x="5072063" y="4768850"/>
          <p14:tracePt t="3448" x="4989513" y="4799013"/>
          <p14:tracePt t="3465" x="4881563" y="4851400"/>
          <p14:tracePt t="3482" x="4679950" y="4953000"/>
          <p14:tracePt t="3498" x="4584700" y="4989513"/>
          <p14:tracePt t="3515" x="4506913" y="5048250"/>
          <p14:tracePt t="3532" x="4489450" y="5132388"/>
          <p14:tracePt t="3548" x="4489450" y="5214938"/>
          <p14:tracePt t="3565" x="4554538" y="5310188"/>
          <p14:tracePt t="3582" x="4619625" y="5370513"/>
          <p14:tracePt t="3598" x="4632325" y="5370513"/>
          <p14:tracePt t="3615" x="4727575" y="5394325"/>
          <p14:tracePt t="3632" x="4833938" y="5429250"/>
          <p14:tracePt t="3635" x="4875213" y="5435600"/>
          <p14:tracePt t="3648" x="4922838" y="5441950"/>
          <p14:tracePt t="3665" x="5041900" y="5446713"/>
          <p14:tracePt t="3682" x="5191125" y="5446713"/>
          <p14:tracePt t="3698" x="5346700" y="5394325"/>
          <p14:tracePt t="3715" x="5405438" y="5316538"/>
          <p14:tracePt t="3732" x="5429250" y="5227638"/>
          <p14:tracePt t="3749" x="5405438" y="5137150"/>
          <p14:tracePt t="3765" x="5340350" y="5054600"/>
          <p14:tracePt t="3782" x="5238750" y="4976813"/>
          <p14:tracePt t="3798" x="5149850" y="4922838"/>
          <p14:tracePt t="3815" x="5108575" y="4905375"/>
          <p14:tracePt t="3832" x="5102225" y="4905375"/>
          <p14:tracePt t="3885" x="5095875" y="4905375"/>
          <p14:tracePt t="3899" x="5095875" y="4911725"/>
          <p14:tracePt t="3931" x="5095875" y="4918075"/>
          <p14:tracePt t="3963" x="5095875" y="4922838"/>
          <p14:tracePt t="5332" x="5089525" y="4922838"/>
          <p14:tracePt t="5349" x="5089525" y="4929188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7734" y="1838136"/>
            <a:ext cx="7030431" cy="3534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Oval 2"/>
          <p:cNvSpPr/>
          <p:nvPr/>
        </p:nvSpPr>
        <p:spPr>
          <a:xfrm>
            <a:off x="2456241" y="4558979"/>
            <a:ext cx="1718631" cy="594911"/>
          </a:xfrm>
          <a:prstGeom prst="ellipse">
            <a:avLst/>
          </a:prstGeom>
          <a:noFill/>
          <a:ln w="508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8291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616">
        <p:fade/>
      </p:transition>
    </mc:Choice>
    <mc:Fallback>
      <p:transition spd="med" advTm="26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  <p:extLst>
    <p:ext uri="{3A86A75C-4F4B-4683-9AE1-C65F6400EC91}">
      <p14:laserTraceLst xmlns:p14="http://schemas.microsoft.com/office/powerpoint/2010/main">
        <p14:tracePtLst>
          <p14:tracePt t="648" x="5089525" y="4935538"/>
          <p14:tracePt t="656" x="5084763" y="4941888"/>
          <p14:tracePt t="665" x="5084763" y="4946650"/>
          <p14:tracePt t="681" x="5078413" y="4959350"/>
          <p14:tracePt t="698" x="5072063" y="4970463"/>
          <p14:tracePt t="715" x="5065713" y="4983163"/>
          <p14:tracePt t="731" x="5048250" y="5006975"/>
          <p14:tracePt t="748" x="5041900" y="5024438"/>
          <p14:tracePt t="765" x="5018088" y="5037138"/>
          <p14:tracePt t="781" x="4976813" y="5060950"/>
          <p14:tracePt t="798" x="4887913" y="5102225"/>
          <p14:tracePt t="815" x="4619625" y="5126038"/>
          <p14:tracePt t="831" x="4346575" y="5095875"/>
          <p14:tracePt t="848" x="4024313" y="5048250"/>
          <p14:tracePt t="865" x="3798888" y="5030788"/>
          <p14:tracePt t="881" x="3656013" y="4976813"/>
          <p14:tracePt t="898" x="3584575" y="4946650"/>
          <p14:tracePt t="952" x="3589338" y="4946650"/>
          <p14:tracePt t="1056" x="3595688" y="4946650"/>
          <p14:tracePt t="1080" x="3602038" y="4946650"/>
          <p14:tracePt t="1096" x="3608388" y="4946650"/>
          <p14:tracePt t="1104" x="3632200" y="4935538"/>
          <p14:tracePt t="1114" x="3684588" y="4929188"/>
          <p14:tracePt t="1131" x="3989388" y="4911725"/>
          <p14:tracePt t="1148" x="4483100" y="4870450"/>
          <p14:tracePt t="1164" x="5102225" y="4756150"/>
          <p14:tracePt t="1181" x="5661025" y="4608513"/>
          <p14:tracePt t="1185" x="5888038" y="4541838"/>
          <p14:tracePt t="1198" x="6089650" y="4459288"/>
          <p14:tracePt t="1215" x="6346825" y="4340225"/>
          <p14:tracePt t="1231" x="6465888" y="4256088"/>
          <p14:tracePt t="1248" x="6470650" y="4238625"/>
          <p14:tracePt t="1264" x="6477000" y="423227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6519" y="152664"/>
            <a:ext cx="7074903" cy="6479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049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4352">
        <p:fade/>
      </p:transition>
    </mc:Choice>
    <mc:Fallback>
      <p:transition spd="med" advTm="243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7|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2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358</Words>
  <Application>Microsoft Office PowerPoint</Application>
  <PresentationFormat>Widescreen</PresentationFormat>
  <Paragraphs>37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 Worth</dc:creator>
  <cp:lastModifiedBy>P Worth</cp:lastModifiedBy>
  <cp:revision>13</cp:revision>
  <dcterms:created xsi:type="dcterms:W3CDTF">2022-01-25T18:03:51Z</dcterms:created>
  <dcterms:modified xsi:type="dcterms:W3CDTF">2022-01-27T10:32:23Z</dcterms:modified>
</cp:coreProperties>
</file>